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1" r:id="rId4"/>
    <p:sldId id="258" r:id="rId5"/>
    <p:sldId id="259" r:id="rId6"/>
    <p:sldId id="271" r:id="rId7"/>
    <p:sldId id="260" r:id="rId8"/>
    <p:sldId id="262" r:id="rId9"/>
    <p:sldId id="268" r:id="rId10"/>
    <p:sldId id="265" r:id="rId11"/>
    <p:sldId id="269" r:id="rId12"/>
    <p:sldId id="266" r:id="rId13"/>
    <p:sldId id="267" r:id="rId14"/>
    <p:sldId id="263" r:id="rId15"/>
    <p:sldId id="277" r:id="rId16"/>
    <p:sldId id="270" r:id="rId17"/>
    <p:sldId id="274" r:id="rId18"/>
    <p:sldId id="276" r:id="rId19"/>
    <p:sldId id="272" r:id="rId20"/>
    <p:sldId id="279" r:id="rId21"/>
    <p:sldId id="278" r:id="rId22"/>
    <p:sldId id="26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472C4"/>
    <a:srgbClr val="FFFFFF"/>
    <a:srgbClr val="525B61"/>
    <a:srgbClr val="FF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238" dt="2021-06-27T16:03:36.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pc:chgData name="Tamjid Ahsan" userId="15c1a18861ae33e8" providerId="LiveId" clId="{F65C8AF1-BF7A-4C4A-A5CD-92A826C11E09}" dt="2021-06-27T16:03:36.859" v="4142"/>
      <pc:docMkLst>
        <pc:docMk/>
      </pc:docMkLst>
      <pc:sldChg chg="addSp delSp modSp new mod modTransition modMedia setBg delAnim setClrOvrMap delDesignElem">
        <pc:chgData name="Tamjid Ahsan" userId="15c1a18861ae33e8" providerId="LiveId" clId="{F65C8AF1-BF7A-4C4A-A5CD-92A826C11E09}" dt="2021-06-27T15:37:41.125" v="3865"/>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7T15:37:41.125" v="3865"/>
          <ac:spMkLst>
            <pc:docMk/>
            <pc:sldMk cId="2796319855" sldId="256"/>
            <ac:spMk id="50" creationId="{9203DE33-2CD4-4CA8-9AF3-37C3B65133B0}"/>
          </ac:spMkLst>
        </pc:spChg>
        <pc:spChg chg="add del">
          <ac:chgData name="Tamjid Ahsan" userId="15c1a18861ae33e8" providerId="LiveId" clId="{F65C8AF1-BF7A-4C4A-A5CD-92A826C11E09}" dt="2021-06-27T15:37:41.125" v="3865"/>
          <ac:spMkLst>
            <pc:docMk/>
            <pc:sldMk cId="2796319855" sldId="256"/>
            <ac:spMk id="51" creationId="{0AF57B88-1D4C-41FA-A761-EC1DD10C35CB}"/>
          </ac:spMkLst>
        </pc:spChg>
        <pc:spChg chg="add del">
          <ac:chgData name="Tamjid Ahsan" userId="15c1a18861ae33e8" providerId="LiveId" clId="{F65C8AF1-BF7A-4C4A-A5CD-92A826C11E09}" dt="2021-06-27T15:37:41.125" v="3865"/>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7T15:37:41.125" v="3865"/>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delDesignElem modNotesTx">
        <pc:chgData name="Tamjid Ahsan" userId="15c1a18861ae33e8" providerId="LiveId" clId="{F65C8AF1-BF7A-4C4A-A5CD-92A826C11E09}" dt="2021-06-27T15:37:41.125" v="3865"/>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7T13:30:34.876" v="3176" actId="40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del">
          <ac:chgData name="Tamjid Ahsan" userId="15c1a18861ae33e8" providerId="LiveId" clId="{F65C8AF1-BF7A-4C4A-A5CD-92A826C11E09}" dt="2021-06-27T15:37:41.125" v="3865"/>
          <ac:spMkLst>
            <pc:docMk/>
            <pc:sldMk cId="3988860682" sldId="257"/>
            <ac:spMk id="25" creationId="{12609869-9E80-471B-A487-A53288E0E791}"/>
          </ac:spMkLst>
        </pc:spChg>
        <pc:spChg chg="add del">
          <ac:chgData name="Tamjid Ahsan" userId="15c1a18861ae33e8" providerId="LiveId" clId="{F65C8AF1-BF7A-4C4A-A5CD-92A826C11E09}" dt="2021-06-27T15:37:41.125" v="3865"/>
          <ac:spMkLst>
            <pc:docMk/>
            <pc:sldMk cId="3988860682" sldId="257"/>
            <ac:spMk id="26" creationId="{7004738A-9D34-43E8-97D2-CA0EED4F8BE0}"/>
          </ac:spMkLst>
        </pc:spChg>
        <pc:spChg chg="add del">
          <ac:chgData name="Tamjid Ahsan" userId="15c1a18861ae33e8" providerId="LiveId" clId="{F65C8AF1-BF7A-4C4A-A5CD-92A826C11E09}" dt="2021-06-27T15:37:41.125" v="3865"/>
          <ac:spMkLst>
            <pc:docMk/>
            <pc:sldMk cId="3988860682" sldId="257"/>
            <ac:spMk id="27" creationId="{B8B8D07F-F13E-443E-BA68-2D26672D76B9}"/>
          </ac:spMkLst>
        </pc:spChg>
        <pc:spChg chg="add del">
          <ac:chgData name="Tamjid Ahsan" userId="15c1a18861ae33e8" providerId="LiveId" clId="{F65C8AF1-BF7A-4C4A-A5CD-92A826C11E09}" dt="2021-06-27T15:37:41.125" v="3865"/>
          <ac:spMkLst>
            <pc:docMk/>
            <pc:sldMk cId="3988860682" sldId="257"/>
            <ac:spMk id="28" creationId="{2813A4FA-24A5-41ED-A534-3807D1B2F344}"/>
          </ac:spMkLst>
        </pc:spChg>
        <pc:spChg chg="add del">
          <ac:chgData name="Tamjid Ahsan" userId="15c1a18861ae33e8" providerId="LiveId" clId="{F65C8AF1-BF7A-4C4A-A5CD-92A826C11E09}" dt="2021-06-27T15:37:41.125" v="3865"/>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7T13:34:18.319" v="3177" actId="1076"/>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delSp modSp new mod modTransition setBg delDesignElem modNotesTx">
        <pc:chgData name="Tamjid Ahsan" userId="15c1a18861ae33e8" providerId="LiveId" clId="{F65C8AF1-BF7A-4C4A-A5CD-92A826C11E09}" dt="2021-06-27T15:37:41.125" v="3865"/>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7T14:20:48.162" v="3250" actId="6549"/>
          <ac:spMkLst>
            <pc:docMk/>
            <pc:sldMk cId="2341824175" sldId="258"/>
            <ac:spMk id="3" creationId="{0CED1052-5520-4BA2-B7A1-3216BBEC57E2}"/>
          </ac:spMkLst>
        </pc:spChg>
        <pc:spChg chg="add del">
          <ac:chgData name="Tamjid Ahsan" userId="15c1a18861ae33e8" providerId="LiveId" clId="{F65C8AF1-BF7A-4C4A-A5CD-92A826C11E09}" dt="2021-06-27T15:37:41.125" v="3865"/>
          <ac:spMkLst>
            <pc:docMk/>
            <pc:sldMk cId="2341824175" sldId="258"/>
            <ac:spMk id="8" creationId="{DEE2AD96-B495-4E06-9291-B71706F728CB}"/>
          </ac:spMkLst>
        </pc:spChg>
        <pc:spChg chg="add del">
          <ac:chgData name="Tamjid Ahsan" userId="15c1a18861ae33e8" providerId="LiveId" clId="{F65C8AF1-BF7A-4C4A-A5CD-92A826C11E09}" dt="2021-06-27T15:37:41.125" v="3865"/>
          <ac:spMkLst>
            <pc:docMk/>
            <pc:sldMk cId="2341824175" sldId="258"/>
            <ac:spMk id="10" creationId="{53CF6D67-C5A8-4ADD-9E8E-1E38CA1D3166}"/>
          </ac:spMkLst>
        </pc:spChg>
        <pc:spChg chg="add del">
          <ac:chgData name="Tamjid Ahsan" userId="15c1a18861ae33e8" providerId="LiveId" clId="{F65C8AF1-BF7A-4C4A-A5CD-92A826C11E09}" dt="2021-06-27T15:37:41.125" v="3865"/>
          <ac:spMkLst>
            <pc:docMk/>
            <pc:sldMk cId="2341824175" sldId="258"/>
            <ac:spMk id="12" creationId="{86909FA0-B515-4681-B7A8-FA281D133B94}"/>
          </ac:spMkLst>
        </pc:spChg>
        <pc:spChg chg="add del">
          <ac:chgData name="Tamjid Ahsan" userId="15c1a18861ae33e8" providerId="LiveId" clId="{F65C8AF1-BF7A-4C4A-A5CD-92A826C11E09}" dt="2021-06-27T15:37:41.125" v="3865"/>
          <ac:spMkLst>
            <pc:docMk/>
            <pc:sldMk cId="2341824175" sldId="258"/>
            <ac:spMk id="14" creationId="{21C9FE86-FCC3-4A31-AA1C-C882262B7FE7}"/>
          </ac:spMkLst>
        </pc:spChg>
        <pc:spChg chg="add del">
          <ac:chgData name="Tamjid Ahsan" userId="15c1a18861ae33e8" providerId="LiveId" clId="{F65C8AF1-BF7A-4C4A-A5CD-92A826C11E09}" dt="2021-06-27T15:37:41.125" v="3865"/>
          <ac:spMkLst>
            <pc:docMk/>
            <pc:sldMk cId="2341824175" sldId="258"/>
            <ac:spMk id="16" creationId="{7D96243B-ECED-4B71-8E06-AE9A285EAD20}"/>
          </ac:spMkLst>
        </pc:spChg>
        <pc:spChg chg="add del">
          <ac:chgData name="Tamjid Ahsan" userId="15c1a18861ae33e8" providerId="LiveId" clId="{F65C8AF1-BF7A-4C4A-A5CD-92A826C11E09}" dt="2021-06-27T15:37:41.125" v="3865"/>
          <ac:spMkLst>
            <pc:docMk/>
            <pc:sldMk cId="2341824175" sldId="258"/>
            <ac:spMk id="18" creationId="{A09989E4-EFDC-4A90-A633-E0525FB4139E}"/>
          </ac:spMkLst>
        </pc:spChg>
      </pc:sldChg>
      <pc:sldChg chg="addSp delSp modSp new mod modTransition setBg delDesignElem">
        <pc:chgData name="Tamjid Ahsan" userId="15c1a18861ae33e8" providerId="LiveId" clId="{F65C8AF1-BF7A-4C4A-A5CD-92A826C11E09}" dt="2021-06-27T15:37:41.125" v="3865"/>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7T15:37:41.125" v="3865"/>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del">
          <ac:chgData name="Tamjid Ahsan" userId="15c1a18861ae33e8" providerId="LiveId" clId="{F65C8AF1-BF7A-4C4A-A5CD-92A826C11E09}" dt="2021-06-27T15:37:41.125" v="3865"/>
          <ac:spMkLst>
            <pc:docMk/>
            <pc:sldMk cId="835352730" sldId="259"/>
            <ac:spMk id="24" creationId="{1B15ED52-F352-441B-82BF-E0EA34836D08}"/>
          </ac:spMkLst>
        </pc:spChg>
        <pc:spChg chg="add del">
          <ac:chgData name="Tamjid Ahsan" userId="15c1a18861ae33e8" providerId="LiveId" clId="{F65C8AF1-BF7A-4C4A-A5CD-92A826C11E09}" dt="2021-06-27T15:37:41.125" v="3865"/>
          <ac:spMkLst>
            <pc:docMk/>
            <pc:sldMk cId="835352730" sldId="259"/>
            <ac:spMk id="25" creationId="{3B2E3793-BFE6-45A2-9B7B-E18844431C99}"/>
          </ac:spMkLst>
        </pc:spChg>
        <pc:spChg chg="add del">
          <ac:chgData name="Tamjid Ahsan" userId="15c1a18861ae33e8" providerId="LiveId" clId="{F65C8AF1-BF7A-4C4A-A5CD-92A826C11E09}" dt="2021-06-27T15:37:41.125" v="3865"/>
          <ac:spMkLst>
            <pc:docMk/>
            <pc:sldMk cId="835352730" sldId="259"/>
            <ac:spMk id="26" creationId="{BC4C4868-CB8F-4AF9-9CDB-8108F2C19B67}"/>
          </ac:spMkLst>
        </pc:spChg>
        <pc:spChg chg="add del">
          <ac:chgData name="Tamjid Ahsan" userId="15c1a18861ae33e8" providerId="LiveId" clId="{F65C8AF1-BF7A-4C4A-A5CD-92A826C11E09}" dt="2021-06-27T15:37:41.125" v="3865"/>
          <ac:spMkLst>
            <pc:docMk/>
            <pc:sldMk cId="835352730" sldId="259"/>
            <ac:spMk id="27" creationId="{375E0459-6403-40CD-989D-56A4407CA12E}"/>
          </ac:spMkLst>
        </pc:spChg>
        <pc:spChg chg="add del">
          <ac:chgData name="Tamjid Ahsan" userId="15c1a18861ae33e8" providerId="LiveId" clId="{F65C8AF1-BF7A-4C4A-A5CD-92A826C11E09}" dt="2021-06-27T15:37:41.125" v="3865"/>
          <ac:spMkLst>
            <pc:docMk/>
            <pc:sldMk cId="835352730" sldId="259"/>
            <ac:spMk id="28" creationId="{53E5B1A8-3AC9-4BD1-9BBC-78CA94F2D1BA}"/>
          </ac:spMkLst>
        </pc:spChg>
      </pc:sldChg>
      <pc:sldChg chg="addSp delSp modSp new mod modTransition setBg delDesignElem modNotesTx">
        <pc:chgData name="Tamjid Ahsan" userId="15c1a18861ae33e8" providerId="LiveId" clId="{F65C8AF1-BF7A-4C4A-A5CD-92A826C11E09}" dt="2021-06-27T15:37:41.125" v="3865"/>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7T13:44:03.720" v="3233"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del">
          <ac:chgData name="Tamjid Ahsan" userId="15c1a18861ae33e8" providerId="LiveId" clId="{F65C8AF1-BF7A-4C4A-A5CD-92A826C11E09}" dt="2021-06-27T15:37:41.125" v="3865"/>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del">
          <ac:chgData name="Tamjid Ahsan" userId="15c1a18861ae33e8" providerId="LiveId" clId="{F65C8AF1-BF7A-4C4A-A5CD-92A826C11E09}" dt="2021-06-27T15:37:41.125" v="3865"/>
          <ac:spMkLst>
            <pc:docMk/>
            <pc:sldMk cId="1497359190" sldId="260"/>
            <ac:spMk id="60" creationId="{77D859EF-0C2A-487B-A0C6-A8276E48DDB9}"/>
          </ac:spMkLst>
        </pc:spChg>
        <pc:spChg chg="add del">
          <ac:chgData name="Tamjid Ahsan" userId="15c1a18861ae33e8" providerId="LiveId" clId="{F65C8AF1-BF7A-4C4A-A5CD-92A826C11E09}" dt="2021-06-27T15:37:41.125" v="3865"/>
          <ac:spMkLst>
            <pc:docMk/>
            <pc:sldMk cId="1497359190" sldId="260"/>
            <ac:spMk id="61" creationId="{369B80C7-2B0D-4C19-AF01-91BFC4EBC999}"/>
          </ac:spMkLst>
        </pc:spChg>
        <pc:spChg chg="add del">
          <ac:chgData name="Tamjid Ahsan" userId="15c1a18861ae33e8" providerId="LiveId" clId="{F65C8AF1-BF7A-4C4A-A5CD-92A826C11E09}" dt="2021-06-27T15:37:41.125" v="3865"/>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7T13:21:06.827" v="3136" actId="1076"/>
          <ac:picMkLst>
            <pc:docMk/>
            <pc:sldMk cId="1497359190" sldId="260"/>
            <ac:picMk id="5" creationId="{E6F1B3A5-1D15-428F-A7F6-F5B07325706C}"/>
          </ac:picMkLst>
        </pc:picChg>
        <pc:picChg chg="add del mod">
          <ac:chgData name="Tamjid Ahsan" userId="15c1a18861ae33e8" providerId="LiveId" clId="{F65C8AF1-BF7A-4C4A-A5CD-92A826C11E09}" dt="2021-06-27T13:20:19.965" v="3129" actId="478"/>
          <ac:picMkLst>
            <pc:docMk/>
            <pc:sldMk cId="1497359190" sldId="260"/>
            <ac:picMk id="7" creationId="{20272DB3-6971-4B3F-AAE2-1B70BCAEE86B}"/>
          </ac:picMkLst>
        </pc:picChg>
        <pc:picChg chg="add mod ord">
          <ac:chgData name="Tamjid Ahsan" userId="15c1a18861ae33e8" providerId="LiveId" clId="{F65C8AF1-BF7A-4C4A-A5CD-92A826C11E09}" dt="2021-06-27T13:21:12.089" v="3137" actId="1076"/>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ord modTransition setBg setClrOvrMap delDesignElem modNotesTx">
        <pc:chgData name="Tamjid Ahsan" userId="15c1a18861ae33e8" providerId="LiveId" clId="{F65C8AF1-BF7A-4C4A-A5CD-92A826C11E09}" dt="2021-06-27T15:57:51.163" v="4094" actId="1076"/>
        <pc:sldMkLst>
          <pc:docMk/>
          <pc:sldMk cId="4283365223" sldId="261"/>
        </pc:sldMkLst>
        <pc:spChg chg="mod ord modVis">
          <ac:chgData name="Tamjid Ahsan" userId="15c1a18861ae33e8" providerId="LiveId" clId="{F65C8AF1-BF7A-4C4A-A5CD-92A826C11E09}" dt="2021-06-27T15:56:21.455" v="4021" actId="14429"/>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del">
          <ac:chgData name="Tamjid Ahsan" userId="15c1a18861ae33e8" providerId="LiveId" clId="{F65C8AF1-BF7A-4C4A-A5CD-92A826C11E09}" dt="2021-06-27T13:15:04.284" v="3107" actId="26606"/>
          <ac:spMkLst>
            <pc:docMk/>
            <pc:sldMk cId="4283365223" sldId="261"/>
            <ac:spMk id="10" creationId="{9203DE33-2CD4-4CA8-9AF3-37C3B65133B0}"/>
          </ac:spMkLst>
        </pc:spChg>
        <pc:spChg chg="add del">
          <ac:chgData name="Tamjid Ahsan" userId="15c1a18861ae33e8" providerId="LiveId" clId="{F65C8AF1-BF7A-4C4A-A5CD-92A826C11E09}" dt="2021-06-27T13:15:04.284" v="3107" actId="26606"/>
          <ac:spMkLst>
            <pc:docMk/>
            <pc:sldMk cId="4283365223" sldId="261"/>
            <ac:spMk id="12" creationId="{0AF57B88-1D4C-41FA-A761-EC1DD10C35CB}"/>
          </ac:spMkLst>
        </pc:spChg>
        <pc:spChg chg="add del">
          <ac:chgData name="Tamjid Ahsan" userId="15c1a18861ae33e8" providerId="LiveId" clId="{F65C8AF1-BF7A-4C4A-A5CD-92A826C11E09}" dt="2021-06-27T13:15:04.284" v="3107" actId="26606"/>
          <ac:spMkLst>
            <pc:docMk/>
            <pc:sldMk cId="4283365223" sldId="261"/>
            <ac:spMk id="14" creationId="{D2548F45-5164-4ABB-8212-7F293FDED8D4}"/>
          </ac:spMkLst>
        </pc:spChg>
        <pc:spChg chg="add del">
          <ac:chgData name="Tamjid Ahsan" userId="15c1a18861ae33e8" providerId="LiveId" clId="{F65C8AF1-BF7A-4C4A-A5CD-92A826C11E09}" dt="2021-06-27T13:15:04.284" v="3107" actId="26606"/>
          <ac:spMkLst>
            <pc:docMk/>
            <pc:sldMk cId="4283365223" sldId="261"/>
            <ac:spMk id="16" creationId="{5E81CCFB-7BEF-4186-86FB-D09450B4D02D}"/>
          </ac:spMkLst>
        </pc:spChg>
        <pc:spChg chg="add del">
          <ac:chgData name="Tamjid Ahsan" userId="15c1a18861ae33e8" providerId="LiveId" clId="{F65C8AF1-BF7A-4C4A-A5CD-92A826C11E09}" dt="2021-06-27T13:13:49.621" v="3094" actId="26606"/>
          <ac:spMkLst>
            <pc:docMk/>
            <pc:sldMk cId="4283365223" sldId="261"/>
            <ac:spMk id="18" creationId="{681CD866-52B5-4280-A92B-56BDFD1E9A12}"/>
          </ac:spMkLst>
        </pc:spChg>
        <pc:spChg chg="add del">
          <ac:chgData name="Tamjid Ahsan" userId="15c1a18861ae33e8" providerId="LiveId" clId="{F65C8AF1-BF7A-4C4A-A5CD-92A826C11E09}" dt="2021-06-27T13:13:49.621" v="3094" actId="26606"/>
          <ac:spMkLst>
            <pc:docMk/>
            <pc:sldMk cId="4283365223" sldId="261"/>
            <ac:spMk id="19" creationId="{96EEF187-8434-4B76-BE40-006EEBB263CF}"/>
          </ac:spMkLst>
        </pc:spChg>
        <pc:spChg chg="add del">
          <ac:chgData name="Tamjid Ahsan" userId="15c1a18861ae33e8" providerId="LiveId" clId="{F65C8AF1-BF7A-4C4A-A5CD-92A826C11E09}" dt="2021-06-27T13:13:18.059" v="3092" actId="26606"/>
          <ac:spMkLst>
            <pc:docMk/>
            <pc:sldMk cId="4283365223" sldId="261"/>
            <ac:spMk id="20" creationId="{B27CBB05-660B-4E1C-9748-7CED215F7746}"/>
          </ac:spMkLst>
        </pc:spChg>
        <pc:spChg chg="add del">
          <ac:chgData name="Tamjid Ahsan" userId="15c1a18861ae33e8" providerId="LiveId" clId="{F65C8AF1-BF7A-4C4A-A5CD-92A826C11E09}" dt="2021-06-27T13:13:49.621" v="3094" actId="26606"/>
          <ac:spMkLst>
            <pc:docMk/>
            <pc:sldMk cId="4283365223" sldId="261"/>
            <ac:spMk id="21" creationId="{3BE51390-E4AC-4ACC-ADDA-47B728996C87}"/>
          </ac:spMkLst>
        </pc:spChg>
        <pc:spChg chg="add del">
          <ac:chgData name="Tamjid Ahsan" userId="15c1a18861ae33e8" providerId="LiveId" clId="{F65C8AF1-BF7A-4C4A-A5CD-92A826C11E09}" dt="2021-06-27T13:14:46.537" v="3106" actId="26606"/>
          <ac:spMkLst>
            <pc:docMk/>
            <pc:sldMk cId="4283365223" sldId="261"/>
            <ac:spMk id="22" creationId="{37FEB674-D811-4FFE-A878-29D0C0ED18D4}"/>
          </ac:spMkLst>
        </pc:spChg>
        <pc:spChg chg="add del">
          <ac:chgData name="Tamjid Ahsan" userId="15c1a18861ae33e8" providerId="LiveId" clId="{F65C8AF1-BF7A-4C4A-A5CD-92A826C11E09}" dt="2021-06-27T13:13:18.059" v="3092" actId="26606"/>
          <ac:spMkLst>
            <pc:docMk/>
            <pc:sldMk cId="4283365223" sldId="261"/>
            <ac:spMk id="23" creationId="{7A203437-703A-4E00-A8C0-91D328D6C7C7}"/>
          </ac:spMkLst>
        </pc:spChg>
        <pc:spChg chg="add del">
          <ac:chgData name="Tamjid Ahsan" userId="15c1a18861ae33e8" providerId="LiveId" clId="{F65C8AF1-BF7A-4C4A-A5CD-92A826C11E09}" dt="2021-06-27T13:14:46.537" v="3106" actId="26606"/>
          <ac:spMkLst>
            <pc:docMk/>
            <pc:sldMk cId="4283365223" sldId="261"/>
            <ac:spMk id="24" creationId="{353E0D9F-031A-4376-9388-B8E07D2200FB}"/>
          </ac:spMkLst>
        </pc:spChg>
        <pc:spChg chg="add del">
          <ac:chgData name="Tamjid Ahsan" userId="15c1a18861ae33e8" providerId="LiveId" clId="{F65C8AF1-BF7A-4C4A-A5CD-92A826C11E09}" dt="2021-06-27T13:13:18.059" v="3092" actId="26606"/>
          <ac:spMkLst>
            <pc:docMk/>
            <pc:sldMk cId="4283365223" sldId="261"/>
            <ac:spMk id="25" creationId="{CD84038B-4A56-439B-A184-79B2D4506692}"/>
          </ac:spMkLst>
        </pc:spChg>
        <pc:spChg chg="add del mod modVis">
          <ac:chgData name="Tamjid Ahsan" userId="15c1a18861ae33e8" providerId="LiveId" clId="{F65C8AF1-BF7A-4C4A-A5CD-92A826C11E09}" dt="2021-06-27T15:56:06.908" v="4011" actId="14429"/>
          <ac:spMkLst>
            <pc:docMk/>
            <pc:sldMk cId="4283365223" sldId="261"/>
            <ac:spMk id="26" creationId="{35C956CA-A8FB-4F91-A258-FBE459CD99FC}"/>
          </ac:spMkLst>
        </pc:spChg>
        <pc:spChg chg="add del">
          <ac:chgData name="Tamjid Ahsan" userId="15c1a18861ae33e8" providerId="LiveId" clId="{F65C8AF1-BF7A-4C4A-A5CD-92A826C11E09}" dt="2021-06-27T13:13:18.059" v="3092" actId="26606"/>
          <ac:spMkLst>
            <pc:docMk/>
            <pc:sldMk cId="4283365223" sldId="261"/>
            <ac:spMk id="27" creationId="{4F96EE13-2C4D-4262-812E-DDE5FC35F0AD}"/>
          </ac:spMkLst>
        </pc:spChg>
        <pc:spChg chg="add del mod modVis">
          <ac:chgData name="Tamjid Ahsan" userId="15c1a18861ae33e8" providerId="LiveId" clId="{F65C8AF1-BF7A-4C4A-A5CD-92A826C11E09}" dt="2021-06-27T15:56:19.278" v="4019" actId="14429"/>
          <ac:spMkLst>
            <pc:docMk/>
            <pc:sldMk cId="4283365223" sldId="261"/>
            <ac:spMk id="28" creationId="{70A48D59-8581-41F7-B529-F4617FE07A9A}"/>
          </ac:spMkLst>
        </pc:spChg>
        <pc:spChg chg="add mod">
          <ac:chgData name="Tamjid Ahsan" userId="15c1a18861ae33e8" providerId="LiveId" clId="{F65C8AF1-BF7A-4C4A-A5CD-92A826C11E09}" dt="2021-06-27T15:57:20.870" v="4088" actId="1076"/>
          <ac:spMkLst>
            <pc:docMk/>
            <pc:sldMk cId="4283365223" sldId="261"/>
            <ac:spMk id="30" creationId="{C716C2DA-00CE-4177-98CF-8F0DD856435E}"/>
          </ac:spMkLst>
        </pc:spChg>
        <pc:spChg chg="add del">
          <ac:chgData name="Tamjid Ahsan" userId="15c1a18861ae33e8" providerId="LiveId" clId="{F65C8AF1-BF7A-4C4A-A5CD-92A826C11E09}" dt="2021-06-27T15:02:49.749" v="3546" actId="26606"/>
          <ac:spMkLst>
            <pc:docMk/>
            <pc:sldMk cId="4283365223" sldId="261"/>
            <ac:spMk id="32" creationId="{B5BBDB3B-7740-43C6-966C-3AB6594277DE}"/>
          </ac:spMkLst>
        </pc:spChg>
        <pc:spChg chg="add del">
          <ac:chgData name="Tamjid Ahsan" userId="15c1a18861ae33e8" providerId="LiveId" clId="{F65C8AF1-BF7A-4C4A-A5CD-92A826C11E09}" dt="2021-06-27T15:03:17.976" v="3550" actId="26606"/>
          <ac:spMkLst>
            <pc:docMk/>
            <pc:sldMk cId="4283365223" sldId="261"/>
            <ac:spMk id="33" creationId="{99F1FFA9-D672-408C-9220-ADEEC6ABDD09}"/>
          </ac:spMkLst>
        </pc:spChg>
        <pc:spChg chg="add del">
          <ac:chgData name="Tamjid Ahsan" userId="15c1a18861ae33e8" providerId="LiveId" clId="{F65C8AF1-BF7A-4C4A-A5CD-92A826C11E09}" dt="2021-06-27T15:03:29.710" v="3552" actId="26606"/>
          <ac:spMkLst>
            <pc:docMk/>
            <pc:sldMk cId="4283365223" sldId="261"/>
            <ac:spMk id="34" creationId="{33CD251C-A887-4D2F-925B-FC097198538B}"/>
          </ac:spMkLst>
        </pc:spChg>
        <pc:spChg chg="add del">
          <ac:chgData name="Tamjid Ahsan" userId="15c1a18861ae33e8" providerId="LiveId" clId="{F65C8AF1-BF7A-4C4A-A5CD-92A826C11E09}" dt="2021-06-27T13:24:42.247" v="3156" actId="26606"/>
          <ac:spMkLst>
            <pc:docMk/>
            <pc:sldMk cId="4283365223" sldId="261"/>
            <ac:spMk id="35" creationId="{99F1FFA9-D672-408C-9220-ADEEC6ABDD09}"/>
          </ac:spMkLst>
        </pc:spChg>
        <pc:spChg chg="add del">
          <ac:chgData name="Tamjid Ahsan" userId="15c1a18861ae33e8" providerId="LiveId" clId="{F65C8AF1-BF7A-4C4A-A5CD-92A826C11E09}" dt="2021-06-27T15:02:49.749" v="3546" actId="26606"/>
          <ac:spMkLst>
            <pc:docMk/>
            <pc:sldMk cId="4283365223" sldId="261"/>
            <ac:spMk id="37" creationId="{70A48D59-8581-41F7-B529-F4617FE07A9A}"/>
          </ac:spMkLst>
        </pc:spChg>
        <pc:spChg chg="add del">
          <ac:chgData name="Tamjid Ahsan" userId="15c1a18861ae33e8" providerId="LiveId" clId="{F65C8AF1-BF7A-4C4A-A5CD-92A826C11E09}" dt="2021-06-27T15:02:49.749" v="3546" actId="26606"/>
          <ac:spMkLst>
            <pc:docMk/>
            <pc:sldMk cId="4283365223" sldId="261"/>
            <ac:spMk id="39" creationId="{9DD005C1-8C51-42D6-9BEE-B9B83849743D}"/>
          </ac:spMkLst>
        </pc:spChg>
        <pc:spChg chg="add del">
          <ac:chgData name="Tamjid Ahsan" userId="15c1a18861ae33e8" providerId="LiveId" clId="{F65C8AF1-BF7A-4C4A-A5CD-92A826C11E09}" dt="2021-06-27T15:03:42.783" v="3554" actId="26606"/>
          <ac:spMkLst>
            <pc:docMk/>
            <pc:sldMk cId="4283365223" sldId="261"/>
            <ac:spMk id="42" creationId="{231BF440-39FA-4087-84CC-2EEC0BBDAF29}"/>
          </ac:spMkLst>
        </pc:spChg>
        <pc:spChg chg="add del">
          <ac:chgData name="Tamjid Ahsan" userId="15c1a18861ae33e8" providerId="LiveId" clId="{F65C8AF1-BF7A-4C4A-A5CD-92A826C11E09}" dt="2021-06-27T15:03:42.783" v="3554" actId="26606"/>
          <ac:spMkLst>
            <pc:docMk/>
            <pc:sldMk cId="4283365223" sldId="261"/>
            <ac:spMk id="43" creationId="{82095FCE-EF05-4443-B97A-85DEE3A5CA17}"/>
          </ac:spMkLst>
        </pc:spChg>
        <pc:spChg chg="add del">
          <ac:chgData name="Tamjid Ahsan" userId="15c1a18861ae33e8" providerId="LiveId" clId="{F65C8AF1-BF7A-4C4A-A5CD-92A826C11E09}" dt="2021-06-27T15:03:42.783" v="3554" actId="26606"/>
          <ac:spMkLst>
            <pc:docMk/>
            <pc:sldMk cId="4283365223" sldId="261"/>
            <ac:spMk id="44" creationId="{F04E4CBA-303B-48BD-8451-C2701CB0EEBF}"/>
          </ac:spMkLst>
        </pc:spChg>
        <pc:spChg chg="add del">
          <ac:chgData name="Tamjid Ahsan" userId="15c1a18861ae33e8" providerId="LiveId" clId="{F65C8AF1-BF7A-4C4A-A5CD-92A826C11E09}" dt="2021-06-27T15:03:42.783" v="3554" actId="26606"/>
          <ac:spMkLst>
            <pc:docMk/>
            <pc:sldMk cId="4283365223" sldId="261"/>
            <ac:spMk id="45" creationId="{CA00AE6B-AA30-4CF8-BA6F-339B780AD76C}"/>
          </ac:spMkLst>
        </pc:spChg>
        <pc:spChg chg="add del">
          <ac:chgData name="Tamjid Ahsan" userId="15c1a18861ae33e8" providerId="LiveId" clId="{F65C8AF1-BF7A-4C4A-A5CD-92A826C11E09}" dt="2021-06-27T15:03:42.783" v="3554" actId="26606"/>
          <ac:spMkLst>
            <pc:docMk/>
            <pc:sldMk cId="4283365223" sldId="261"/>
            <ac:spMk id="46" creationId="{F6CA58B3-AFCC-4A40-9882-50D5080879B0}"/>
          </ac:spMkLst>
        </pc:spChg>
        <pc:spChg chg="add del">
          <ac:chgData name="Tamjid Ahsan" userId="15c1a18861ae33e8" providerId="LiveId" clId="{F65C8AF1-BF7A-4C4A-A5CD-92A826C11E09}" dt="2021-06-27T15:03:42.783" v="3554" actId="26606"/>
          <ac:spMkLst>
            <pc:docMk/>
            <pc:sldMk cId="4283365223" sldId="261"/>
            <ac:spMk id="47" creationId="{75C56826-D4E5-42ED-8529-079651CB3005}"/>
          </ac:spMkLst>
        </pc:spChg>
        <pc:spChg chg="add del">
          <ac:chgData name="Tamjid Ahsan" userId="15c1a18861ae33e8" providerId="LiveId" clId="{F65C8AF1-BF7A-4C4A-A5CD-92A826C11E09}" dt="2021-06-27T15:04:03.988" v="3560" actId="26606"/>
          <ac:spMkLst>
            <pc:docMk/>
            <pc:sldMk cId="4283365223" sldId="261"/>
            <ac:spMk id="49" creationId="{99F1FFA9-D672-408C-9220-ADEEC6ABDD09}"/>
          </ac:spMkLst>
        </pc:spChg>
        <pc:grpChg chg="add del">
          <ac:chgData name="Tamjid Ahsan" userId="15c1a18861ae33e8" providerId="LiveId" clId="{F65C8AF1-BF7A-4C4A-A5CD-92A826C11E09}" dt="2021-06-27T15:03:29.710" v="3552" actId="26606"/>
          <ac:grpSpMkLst>
            <pc:docMk/>
            <pc:sldMk cId="4283365223" sldId="261"/>
            <ac:grpSpMk id="36" creationId="{770AE191-D2EA-45C9-A44D-830C188F74CB}"/>
          </ac:grpSpMkLst>
        </pc:grpChg>
        <pc:picChg chg="add mod ord modVis modCrop">
          <ac:chgData name="Tamjid Ahsan" userId="15c1a18861ae33e8" providerId="LiveId" clId="{F65C8AF1-BF7A-4C4A-A5CD-92A826C11E09}" dt="2021-06-27T15:57:27.738" v="4091"/>
          <ac:picMkLst>
            <pc:docMk/>
            <pc:sldMk cId="4283365223" sldId="261"/>
            <ac:picMk id="5" creationId="{DDF60B8D-195B-4B2B-8C72-D1F038F3E9A3}"/>
          </ac:picMkLst>
        </pc:picChg>
        <pc:picChg chg="add mod ord modCrop">
          <ac:chgData name="Tamjid Ahsan" userId="15c1a18861ae33e8" providerId="LiveId" clId="{F65C8AF1-BF7A-4C4A-A5CD-92A826C11E09}" dt="2021-06-27T15:57:51.163" v="4094" actId="1076"/>
          <ac:picMkLst>
            <pc:docMk/>
            <pc:sldMk cId="4283365223" sldId="261"/>
            <ac:picMk id="8" creationId="{66AAF2AD-960A-4344-84C4-734FC1032BCF}"/>
          </ac:picMkLst>
        </pc:picChg>
        <pc:cxnChg chg="add del mod modVis">
          <ac:chgData name="Tamjid Ahsan" userId="15c1a18861ae33e8" providerId="LiveId" clId="{F65C8AF1-BF7A-4C4A-A5CD-92A826C11E09}" dt="2021-06-27T15:57:25.502" v="4089"/>
          <ac:cxnSpMkLst>
            <pc:docMk/>
            <pc:sldMk cId="4283365223" sldId="261"/>
            <ac:cxnSpMk id="29" creationId="{967F2066-0253-4771-A5F6-68111E1FE832}"/>
          </ac:cxnSpMkLst>
        </pc:cxnChg>
        <pc:cxnChg chg="add del">
          <ac:chgData name="Tamjid Ahsan" userId="15c1a18861ae33e8" providerId="LiveId" clId="{F65C8AF1-BF7A-4C4A-A5CD-92A826C11E09}" dt="2021-06-27T15:02:49.749" v="3546" actId="26606"/>
          <ac:cxnSpMkLst>
            <pc:docMk/>
            <pc:sldMk cId="4283365223" sldId="261"/>
            <ac:cxnSpMk id="41" creationId="{967F2066-0253-4771-A5F6-68111E1FE832}"/>
          </ac:cxnSpMkLst>
        </pc:cxnChg>
      </pc:sldChg>
      <pc:sldChg chg="addSp delSp modSp new mod ord modTransition setBg delDesignElem modNotesTx">
        <pc:chgData name="Tamjid Ahsan" userId="15c1a18861ae33e8" providerId="LiveId" clId="{F65C8AF1-BF7A-4C4A-A5CD-92A826C11E09}" dt="2021-06-27T15:37:41.125" v="3865"/>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27T15:37:41.125" v="3865"/>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mod">
          <ac:chgData name="Tamjid Ahsan" userId="15c1a18861ae33e8" providerId="LiveId" clId="{F65C8AF1-BF7A-4C4A-A5CD-92A826C11E09}" dt="2021-06-27T14:28:05.537" v="3279" actId="478"/>
          <ac:spMkLst>
            <pc:docMk/>
            <pc:sldMk cId="696692814" sldId="262"/>
            <ac:spMk id="11" creationId="{F395B282-CA40-466E-9C40-67052C69E6D3}"/>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del mod modVis">
          <ac:chgData name="Tamjid Ahsan" userId="15c1a18861ae33e8" providerId="LiveId" clId="{F65C8AF1-BF7A-4C4A-A5CD-92A826C11E09}" dt="2021-06-27T15:37:41.125" v="3865"/>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del">
          <ac:chgData name="Tamjid Ahsan" userId="15c1a18861ae33e8" providerId="LiveId" clId="{F65C8AF1-BF7A-4C4A-A5CD-92A826C11E09}" dt="2021-06-27T15:37:41.125" v="3865"/>
          <ac:grpSpMkLst>
            <pc:docMk/>
            <pc:sldMk cId="696692814" sldId="262"/>
            <ac:grpSpMk id="69" creationId="{12B3290A-D3BF-4B87-B55B-FD9A98B49727}"/>
          </ac:grpSpMkLst>
        </pc:grpChg>
        <pc:picChg chg="add del mod">
          <ac:chgData name="Tamjid Ahsan" userId="15c1a18861ae33e8" providerId="LiveId" clId="{F65C8AF1-BF7A-4C4A-A5CD-92A826C11E09}" dt="2021-06-27T14:24:38.008" v="3261" actId="478"/>
          <ac:picMkLst>
            <pc:docMk/>
            <pc:sldMk cId="696692814" sldId="262"/>
            <ac:picMk id="5" creationId="{0DBA537D-BE26-490B-BC71-B4C9531735CA}"/>
          </ac:picMkLst>
        </pc:picChg>
        <pc:picChg chg="add del mod ord">
          <ac:chgData name="Tamjid Ahsan" userId="15c1a18861ae33e8" providerId="LiveId" clId="{F65C8AF1-BF7A-4C4A-A5CD-92A826C11E09}" dt="2021-06-27T14:27:56.514" v="3277" actId="478"/>
          <ac:picMkLst>
            <pc:docMk/>
            <pc:sldMk cId="696692814" sldId="262"/>
            <ac:picMk id="6" creationId="{10C76870-E1EB-4AAB-B7C1-91AED39858D5}"/>
          </ac:picMkLst>
        </pc:picChg>
        <pc:picChg chg="add del mod ord modCrop">
          <ac:chgData name="Tamjid Ahsan" userId="15c1a18861ae33e8" providerId="LiveId" clId="{F65C8AF1-BF7A-4C4A-A5CD-92A826C11E09}" dt="2021-06-27T14:25:18.412" v="3262" actId="478"/>
          <ac:picMkLst>
            <pc:docMk/>
            <pc:sldMk cId="696692814" sldId="262"/>
            <ac:picMk id="8" creationId="{E9B7E4D5-A2C2-4BF6-8C40-D5BF86199FCC}"/>
          </ac:picMkLst>
        </pc:picChg>
        <pc:picChg chg="add mod modCrop">
          <ac:chgData name="Tamjid Ahsan" userId="15c1a18861ae33e8" providerId="LiveId" clId="{F65C8AF1-BF7A-4C4A-A5CD-92A826C11E09}" dt="2021-06-27T14:58:32.836" v="3514" actId="1076"/>
          <ac:picMkLst>
            <pc:docMk/>
            <pc:sldMk cId="696692814" sldId="262"/>
            <ac:picMk id="9" creationId="{C11FFF7D-C857-439A-857A-3B35FBAA83C6}"/>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picChg chg="add del mod">
          <ac:chgData name="Tamjid Ahsan" userId="15c1a18861ae33e8" providerId="LiveId" clId="{F65C8AF1-BF7A-4C4A-A5CD-92A826C11E09}" dt="2021-06-27T14:25:55.954" v="3270" actId="478"/>
          <ac:picMkLst>
            <pc:docMk/>
            <pc:sldMk cId="696692814" sldId="262"/>
            <ac:picMk id="1026" creationId="{386FBBC2-558A-4B69-A324-5797884823C9}"/>
          </ac:picMkLst>
        </pc:picChg>
        <pc:picChg chg="add del mod">
          <ac:chgData name="Tamjid Ahsan" userId="15c1a18861ae33e8" providerId="LiveId" clId="{F65C8AF1-BF7A-4C4A-A5CD-92A826C11E09}" dt="2021-06-27T14:27:02.816" v="3274" actId="478"/>
          <ac:picMkLst>
            <pc:docMk/>
            <pc:sldMk cId="696692814" sldId="262"/>
            <ac:picMk id="1028" creationId="{7DDF65AC-A569-4F59-A259-5F8301985334}"/>
          </ac:picMkLst>
        </pc:picChg>
        <pc:picChg chg="add mod">
          <ac:chgData name="Tamjid Ahsan" userId="15c1a18861ae33e8" providerId="LiveId" clId="{F65C8AF1-BF7A-4C4A-A5CD-92A826C11E09}" dt="2021-06-27T14:28:51.783" v="3286" actId="14100"/>
          <ac:picMkLst>
            <pc:docMk/>
            <pc:sldMk cId="696692814" sldId="262"/>
            <ac:picMk id="1030" creationId="{90D7AC54-1AB7-4CC1-8BF4-DD3694DF28F4}"/>
          </ac:picMkLst>
        </pc:picChg>
      </pc:sldChg>
      <pc:sldChg chg="addSp delSp modSp new mod ord modTransition modNotesTx">
        <pc:chgData name="Tamjid Ahsan" userId="15c1a18861ae33e8" providerId="LiveId" clId="{F65C8AF1-BF7A-4C4A-A5CD-92A826C11E09}" dt="2021-06-24T20:49:55.584" v="2868" actId="20577"/>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delDesignElem">
        <pc:chgData name="Tamjid Ahsan" userId="15c1a18861ae33e8" providerId="LiveId" clId="{F65C8AF1-BF7A-4C4A-A5CD-92A826C11E09}" dt="2021-06-27T15:39:52.033" v="3882" actId="692"/>
        <pc:sldMkLst>
          <pc:docMk/>
          <pc:sldMk cId="3698540937" sldId="264"/>
        </pc:sldMkLst>
        <pc:spChg chg="mod">
          <ac:chgData name="Tamjid Ahsan" userId="15c1a18861ae33e8" providerId="LiveId" clId="{F65C8AF1-BF7A-4C4A-A5CD-92A826C11E09}" dt="2021-06-27T15:38:15.380" v="3866" actId="1076"/>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mod">
          <ac:chgData name="Tamjid Ahsan" userId="15c1a18861ae33e8" providerId="LiveId" clId="{F65C8AF1-BF7A-4C4A-A5CD-92A826C11E09}" dt="2021-06-27T15:32:59.819" v="3802" actId="478"/>
          <ac:spMkLst>
            <pc:docMk/>
            <pc:sldMk cId="3698540937" sldId="264"/>
            <ac:spMk id="4" creationId="{FD2050CE-B423-4908-B1CA-585706C61598}"/>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del">
          <ac:chgData name="Tamjid Ahsan" userId="15c1a18861ae33e8" providerId="LiveId" clId="{F65C8AF1-BF7A-4C4A-A5CD-92A826C11E09}" dt="2021-06-27T15:37:41.125" v="3865"/>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7T15:38:19.915" v="3867"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del mod ord">
          <ac:chgData name="Tamjid Ahsan" userId="15c1a18861ae33e8" providerId="LiveId" clId="{F65C8AF1-BF7A-4C4A-A5CD-92A826C11E09}" dt="2021-06-27T15:24:15.415" v="3725" actId="478"/>
          <ac:picMkLst>
            <pc:docMk/>
            <pc:sldMk cId="3698540937" sldId="264"/>
            <ac:picMk id="5" creationId="{6D281BDB-EB25-416D-95A6-B2AD4F5E261C}"/>
          </ac:picMkLst>
        </pc:picChg>
        <pc:picChg chg="add del mod">
          <ac:chgData name="Tamjid Ahsan" userId="15c1a18861ae33e8" providerId="LiveId" clId="{F65C8AF1-BF7A-4C4A-A5CD-92A826C11E09}" dt="2021-06-27T15:24:15.415" v="3725" actId="478"/>
          <ac:picMkLst>
            <pc:docMk/>
            <pc:sldMk cId="3698540937" sldId="264"/>
            <ac:picMk id="7" creationId="{9A69BC87-4EE4-4731-8DA7-DD2705D9B907}"/>
          </ac:picMkLst>
        </pc:picChg>
        <pc:picChg chg="add del mod ord">
          <ac:chgData name="Tamjid Ahsan" userId="15c1a18861ae33e8" providerId="LiveId" clId="{F65C8AF1-BF7A-4C4A-A5CD-92A826C11E09}" dt="2021-06-27T15:24:15.415" v="3725" actId="478"/>
          <ac:picMkLst>
            <pc:docMk/>
            <pc:sldMk cId="3698540937" sldId="264"/>
            <ac:picMk id="9" creationId="{14605D2F-EDA4-4EF3-9CAD-4A07D74884A5}"/>
          </ac:picMkLst>
        </pc:picChg>
        <pc:picChg chg="add del mod ord">
          <ac:chgData name="Tamjid Ahsan" userId="15c1a18861ae33e8" providerId="LiveId" clId="{F65C8AF1-BF7A-4C4A-A5CD-92A826C11E09}" dt="2021-06-27T15:24:15.415" v="3725" actId="478"/>
          <ac:picMkLst>
            <pc:docMk/>
            <pc:sldMk cId="3698540937" sldId="264"/>
            <ac:picMk id="11" creationId="{D0BF2BD9-A289-4F50-BEBD-A5C1917FA780}"/>
          </ac:picMkLst>
        </pc:picChg>
        <pc:picChg chg="add del mod ord">
          <ac:chgData name="Tamjid Ahsan" userId="15c1a18861ae33e8" providerId="LiveId" clId="{F65C8AF1-BF7A-4C4A-A5CD-92A826C11E09}" dt="2021-06-27T15:24:15.415" v="3725" actId="478"/>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picChg chg="add del mod">
          <ac:chgData name="Tamjid Ahsan" userId="15c1a18861ae33e8" providerId="LiveId" clId="{F65C8AF1-BF7A-4C4A-A5CD-92A826C11E09}" dt="2021-06-27T15:33:06.983" v="3804" actId="478"/>
          <ac:picMkLst>
            <pc:docMk/>
            <pc:sldMk cId="3698540937" sldId="264"/>
            <ac:picMk id="9218" creationId="{0BF3360B-E653-4715-8C2E-D761F22F6F6F}"/>
          </ac:picMkLst>
        </pc:picChg>
        <pc:picChg chg="add mod">
          <ac:chgData name="Tamjid Ahsan" userId="15c1a18861ae33e8" providerId="LiveId" clId="{F65C8AF1-BF7A-4C4A-A5CD-92A826C11E09}" dt="2021-06-27T15:35:47.471" v="3824" actId="14100"/>
          <ac:picMkLst>
            <pc:docMk/>
            <pc:sldMk cId="3698540937" sldId="264"/>
            <ac:picMk id="9220" creationId="{209F89D2-2F94-42A1-BE29-D79570299489}"/>
          </ac:picMkLst>
        </pc:picChg>
        <pc:picChg chg="add mod">
          <ac:chgData name="Tamjid Ahsan" userId="15c1a18861ae33e8" providerId="LiveId" clId="{F65C8AF1-BF7A-4C4A-A5CD-92A826C11E09}" dt="2021-06-27T15:35:51.105" v="3825" actId="14100"/>
          <ac:picMkLst>
            <pc:docMk/>
            <pc:sldMk cId="3698540937" sldId="264"/>
            <ac:picMk id="9222" creationId="{390D4319-E6CC-4501-8F4E-CE3E79958C12}"/>
          </ac:picMkLst>
        </pc:picChg>
        <pc:picChg chg="add mod">
          <ac:chgData name="Tamjid Ahsan" userId="15c1a18861ae33e8" providerId="LiveId" clId="{F65C8AF1-BF7A-4C4A-A5CD-92A826C11E09}" dt="2021-06-27T15:36:35.922" v="3834" actId="14100"/>
          <ac:picMkLst>
            <pc:docMk/>
            <pc:sldMk cId="3698540937" sldId="264"/>
            <ac:picMk id="9224" creationId="{FC0269FD-85F5-43E6-852F-41C36169CA56}"/>
          </ac:picMkLst>
        </pc:picChg>
        <pc:picChg chg="add mod">
          <ac:chgData name="Tamjid Ahsan" userId="15c1a18861ae33e8" providerId="LiveId" clId="{F65C8AF1-BF7A-4C4A-A5CD-92A826C11E09}" dt="2021-06-27T15:36:11.499" v="3829" actId="14100"/>
          <ac:picMkLst>
            <pc:docMk/>
            <pc:sldMk cId="3698540937" sldId="264"/>
            <ac:picMk id="9226" creationId="{23D48CB1-7219-4EF4-894E-D9CE87CAF1A2}"/>
          </ac:picMkLst>
        </pc:picChg>
        <pc:picChg chg="add mod">
          <ac:chgData name="Tamjid Ahsan" userId="15c1a18861ae33e8" providerId="LiveId" clId="{F65C8AF1-BF7A-4C4A-A5CD-92A826C11E09}" dt="2021-06-27T15:36:03.656" v="3827" actId="14100"/>
          <ac:picMkLst>
            <pc:docMk/>
            <pc:sldMk cId="3698540937" sldId="264"/>
            <ac:picMk id="9228" creationId="{0D3BF882-8252-4256-8B2A-7BED863C46E0}"/>
          </ac:picMkLst>
        </pc:picChg>
        <pc:cxnChg chg="add mod">
          <ac:chgData name="Tamjid Ahsan" userId="15c1a18861ae33e8" providerId="LiveId" clId="{F65C8AF1-BF7A-4C4A-A5CD-92A826C11E09}" dt="2021-06-27T15:39:52.033" v="3882" actId="692"/>
          <ac:cxnSpMkLst>
            <pc:docMk/>
            <pc:sldMk cId="3698540937" sldId="264"/>
            <ac:cxnSpMk id="8" creationId="{14E77817-B662-476D-96A4-1043544F2F7E}"/>
          </ac:cxnSpMkLst>
        </pc:cxnChg>
        <pc:cxnChg chg="add del">
          <ac:chgData name="Tamjid Ahsan" userId="15c1a18861ae33e8" providerId="LiveId" clId="{F65C8AF1-BF7A-4C4A-A5CD-92A826C11E09}" dt="2021-06-27T15:37:41.125" v="3865"/>
          <ac:cxnSpMkLst>
            <pc:docMk/>
            <pc:sldMk cId="3698540937" sldId="264"/>
            <ac:cxnSpMk id="42" creationId="{5C34627B-48E6-4F4D-B843-97717A86B490}"/>
          </ac:cxnSpMkLst>
        </pc:cxnChg>
      </pc:sldChg>
      <pc:sldChg chg="addSp delSp modSp new mod ord modTransition delDesignElem">
        <pc:chgData name="Tamjid Ahsan" userId="15c1a18861ae33e8" providerId="LiveId" clId="{F65C8AF1-BF7A-4C4A-A5CD-92A826C11E09}" dt="2021-06-27T16:01:27.905" v="4139" actId="255"/>
        <pc:sldMkLst>
          <pc:docMk/>
          <pc:sldMk cId="1363787033" sldId="265"/>
        </pc:sldMkLst>
        <pc:spChg chg="del mod">
          <ac:chgData name="Tamjid Ahsan" userId="15c1a18861ae33e8" providerId="LiveId" clId="{F65C8AF1-BF7A-4C4A-A5CD-92A826C11E09}" dt="2021-06-27T14:46:14.317" v="3437" actId="478"/>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del mod">
          <ac:chgData name="Tamjid Ahsan" userId="15c1a18861ae33e8" providerId="LiveId" clId="{F65C8AF1-BF7A-4C4A-A5CD-92A826C11E09}" dt="2021-06-27T14:32:40.216" v="3321" actId="478"/>
          <ac:spMkLst>
            <pc:docMk/>
            <pc:sldMk cId="1363787033" sldId="265"/>
            <ac:spMk id="4" creationId="{EA85E38C-1634-441B-ACD0-39178CEA54B1}"/>
          </ac:spMkLst>
        </pc:spChg>
        <pc:spChg chg="add mod">
          <ac:chgData name="Tamjid Ahsan" userId="15c1a18861ae33e8" providerId="LiveId" clId="{F65C8AF1-BF7A-4C4A-A5CD-92A826C11E09}" dt="2021-06-27T15:58:54.387" v="4109" actId="5793"/>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spChg chg="add del mod">
          <ac:chgData name="Tamjid Ahsan" userId="15c1a18861ae33e8" providerId="LiveId" clId="{F65C8AF1-BF7A-4C4A-A5CD-92A826C11E09}" dt="2021-06-27T14:46:39.336" v="3439" actId="478"/>
          <ac:spMkLst>
            <pc:docMk/>
            <pc:sldMk cId="1363787033" sldId="265"/>
            <ac:spMk id="17" creationId="{29BC4B96-8CE3-491B-B1AF-4DDCBBFEDD09}"/>
          </ac:spMkLst>
        </pc:spChg>
        <pc:spChg chg="add del mod">
          <ac:chgData name="Tamjid Ahsan" userId="15c1a18861ae33e8" providerId="LiveId" clId="{F65C8AF1-BF7A-4C4A-A5CD-92A826C11E09}" dt="2021-06-27T14:45:55.068" v="3433"/>
          <ac:spMkLst>
            <pc:docMk/>
            <pc:sldMk cId="1363787033" sldId="265"/>
            <ac:spMk id="19" creationId="{C39C2143-3890-468B-BE52-8AEBA2690404}"/>
          </ac:spMkLst>
        </pc:spChg>
        <pc:spChg chg="add mod">
          <ac:chgData name="Tamjid Ahsan" userId="15c1a18861ae33e8" providerId="LiveId" clId="{F65C8AF1-BF7A-4C4A-A5CD-92A826C11E09}" dt="2021-06-27T14:46:10.226" v="3436"/>
          <ac:spMkLst>
            <pc:docMk/>
            <pc:sldMk cId="1363787033" sldId="265"/>
            <ac:spMk id="20" creationId="{A39C9754-226E-4ED5-90AA-089216158D7E}"/>
          </ac:spMkLst>
        </pc:spChg>
        <pc:grpChg chg="add del mod">
          <ac:chgData name="Tamjid Ahsan" userId="15c1a18861ae33e8" providerId="LiveId" clId="{F65C8AF1-BF7A-4C4A-A5CD-92A826C11E09}" dt="2021-06-27T14:31:31.463" v="3305" actId="478"/>
          <ac:grpSpMkLst>
            <pc:docMk/>
            <pc:sldMk cId="1363787033" sldId="265"/>
            <ac:grpSpMk id="9" creationId="{BE532169-8A71-4516-BC91-EE0E9DAA3266}"/>
          </ac:grpSpMkLst>
        </pc:grpChg>
        <pc:grpChg chg="add del mod ord">
          <ac:chgData name="Tamjid Ahsan" userId="15c1a18861ae33e8" providerId="LiveId" clId="{F65C8AF1-BF7A-4C4A-A5CD-92A826C11E09}" dt="2021-06-27T15:37:41.125" v="3865"/>
          <ac:grpSpMkLst>
            <pc:docMk/>
            <pc:sldMk cId="1363787033" sldId="265"/>
            <ac:grpSpMk id="11" creationId="{177606AA-4C2C-4574-BFA0-E7106D22D26E}"/>
          </ac:grpSpMkLst>
        </pc:grpChg>
        <pc:graphicFrameChg chg="add mod modGraphic">
          <ac:chgData name="Tamjid Ahsan" userId="15c1a18861ae33e8" providerId="LiveId" clId="{F65C8AF1-BF7A-4C4A-A5CD-92A826C11E09}" dt="2021-06-27T16:01:27.905" v="4139" actId="255"/>
          <ac:graphicFrameMkLst>
            <pc:docMk/>
            <pc:sldMk cId="1363787033" sldId="265"/>
            <ac:graphicFrameMk id="6" creationId="{AD66BFBF-3E48-48A6-A842-03E57D61621D}"/>
          </ac:graphicFrameMkLst>
        </pc:graphicFrameChg>
        <pc:picChg chg="add del mod">
          <ac:chgData name="Tamjid Ahsan" userId="15c1a18861ae33e8" providerId="LiveId" clId="{F65C8AF1-BF7A-4C4A-A5CD-92A826C11E09}" dt="2021-06-27T14:31:28.838" v="3304" actId="478"/>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picChg chg="add mod">
          <ac:chgData name="Tamjid Ahsan" userId="15c1a18861ae33e8" providerId="LiveId" clId="{F65C8AF1-BF7A-4C4A-A5CD-92A826C11E09}" dt="2021-06-27T14:32:53.545" v="3322" actId="14100"/>
          <ac:picMkLst>
            <pc:docMk/>
            <pc:sldMk cId="1363787033" sldId="265"/>
            <ac:picMk id="2050" creationId="{69C653FE-C647-4AFB-A442-09EFE4085D15}"/>
          </ac:picMkLst>
        </pc:picChg>
        <pc:picChg chg="add del mod">
          <ac:chgData name="Tamjid Ahsan" userId="15c1a18861ae33e8" providerId="LiveId" clId="{F65C8AF1-BF7A-4C4A-A5CD-92A826C11E09}" dt="2021-06-27T14:32:11.743" v="3314"/>
          <ac:picMkLst>
            <pc:docMk/>
            <pc:sldMk cId="1363787033" sldId="265"/>
            <ac:picMk id="2052" creationId="{80D94FA8-6EE5-47E7-9E82-A81229A06FA9}"/>
          </ac:picMkLst>
        </pc:picChg>
        <pc:picChg chg="add mod">
          <ac:chgData name="Tamjid Ahsan" userId="15c1a18861ae33e8" providerId="LiveId" clId="{F65C8AF1-BF7A-4C4A-A5CD-92A826C11E09}" dt="2021-06-27T14:32:29.631" v="3319" actId="1076"/>
          <ac:picMkLst>
            <pc:docMk/>
            <pc:sldMk cId="1363787033" sldId="265"/>
            <ac:picMk id="2054" creationId="{825FDF94-3E62-4338-AA1C-2698C58C8E9C}"/>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delDesignElem modNotesTx">
        <pc:chgData name="Tamjid Ahsan" userId="15c1a18861ae33e8" providerId="LiveId" clId="{F65C8AF1-BF7A-4C4A-A5CD-92A826C11E09}" dt="2021-06-27T15:59:07.926" v="4110" actId="6549"/>
        <pc:sldMkLst>
          <pc:docMk/>
          <pc:sldMk cId="2732303732" sldId="266"/>
        </pc:sldMkLst>
        <pc:spChg chg="mod">
          <ac:chgData name="Tamjid Ahsan" userId="15c1a18861ae33e8" providerId="LiveId" clId="{F65C8AF1-BF7A-4C4A-A5CD-92A826C11E09}" dt="2021-06-27T15:37:41.125" v="3865"/>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add del mod">
          <ac:chgData name="Tamjid Ahsan" userId="15c1a18861ae33e8" providerId="LiveId" clId="{F65C8AF1-BF7A-4C4A-A5CD-92A826C11E09}" dt="2021-06-27T14:41:01.555" v="3398" actId="478"/>
          <ac:spMkLst>
            <pc:docMk/>
            <pc:sldMk cId="2732303732" sldId="266"/>
            <ac:spMk id="4" creationId="{849875A6-897F-4227-805D-872F8F8791B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7T15:54:11.566" v="3985" actId="5793"/>
          <ac:spMkLst>
            <pc:docMk/>
            <pc:sldMk cId="2732303732" sldId="266"/>
            <ac:spMk id="14" creationId="{57188BBE-F13A-45BB-86D7-7E9776AC662A}"/>
          </ac:spMkLst>
        </pc:spChg>
        <pc:grpChg chg="add del mod">
          <ac:chgData name="Tamjid Ahsan" userId="15c1a18861ae33e8" providerId="LiveId" clId="{F65C8AF1-BF7A-4C4A-A5CD-92A826C11E09}" dt="2021-06-27T14:40:58.193" v="3397" actId="478"/>
          <ac:grpSpMkLst>
            <pc:docMk/>
            <pc:sldMk cId="2732303732" sldId="266"/>
            <ac:grpSpMk id="9" creationId="{6270E99F-FF08-405C-81D2-468EC0DCEC9F}"/>
          </ac:grpSpMkLst>
        </pc:grpChg>
        <pc:grpChg chg="add del mod ord">
          <ac:chgData name="Tamjid Ahsan" userId="15c1a18861ae33e8" providerId="LiveId" clId="{F65C8AF1-BF7A-4C4A-A5CD-92A826C11E09}" dt="2021-06-27T15:37:41.125" v="3865"/>
          <ac:grpSpMkLst>
            <pc:docMk/>
            <pc:sldMk cId="2732303732" sldId="266"/>
            <ac:grpSpMk id="10" creationId="{C6657452-49ED-46EC-87A7-014E55D71CD7}"/>
          </ac:grpSpMkLst>
        </pc:grpChg>
        <pc:graphicFrameChg chg="add mod modGraphic">
          <ac:chgData name="Tamjid Ahsan" userId="15c1a18861ae33e8" providerId="LiveId" clId="{F65C8AF1-BF7A-4C4A-A5CD-92A826C11E09}" dt="2021-06-27T14:58:03.693" v="3509" actId="255"/>
          <ac:graphicFrameMkLst>
            <pc:docMk/>
            <pc:sldMk cId="2732303732" sldId="266"/>
            <ac:graphicFrameMk id="17" creationId="{470DB937-30CE-4873-938C-4ED06DECB55C}"/>
          </ac:graphicFrameMkLst>
        </pc:graphicFrameChg>
        <pc:picChg chg="add del mod">
          <ac:chgData name="Tamjid Ahsan" userId="15c1a18861ae33e8" providerId="LiveId" clId="{F65C8AF1-BF7A-4C4A-A5CD-92A826C11E09}" dt="2021-06-27T14:40:56.429" v="3396" actId="478"/>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picChg chg="add mod">
          <ac:chgData name="Tamjid Ahsan" userId="15c1a18861ae33e8" providerId="LiveId" clId="{F65C8AF1-BF7A-4C4A-A5CD-92A826C11E09}" dt="2021-06-27T14:48:09.368" v="3448" actId="1076"/>
          <ac:picMkLst>
            <pc:docMk/>
            <pc:sldMk cId="2732303732" sldId="266"/>
            <ac:picMk id="6146" creationId="{267AC9CE-0676-426C-BE81-56B818464A66}"/>
          </ac:picMkLst>
        </pc:picChg>
        <pc:picChg chg="add mod">
          <ac:chgData name="Tamjid Ahsan" userId="15c1a18861ae33e8" providerId="LiveId" clId="{F65C8AF1-BF7A-4C4A-A5CD-92A826C11E09}" dt="2021-06-27T14:48:23.099" v="3450" actId="14100"/>
          <ac:picMkLst>
            <pc:docMk/>
            <pc:sldMk cId="2732303732" sldId="266"/>
            <ac:picMk id="6148" creationId="{72101597-76D1-470B-AE1B-5D7EFE258108}"/>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delDesignElem">
        <pc:chgData name="Tamjid Ahsan" userId="15c1a18861ae33e8" providerId="LiveId" clId="{F65C8AF1-BF7A-4C4A-A5CD-92A826C11E09}" dt="2021-06-27T15:54:35.003" v="4007" actId="5793"/>
        <pc:sldMkLst>
          <pc:docMk/>
          <pc:sldMk cId="1619237828" sldId="267"/>
        </pc:sldMkLst>
        <pc:spChg chg="mod">
          <ac:chgData name="Tamjid Ahsan" userId="15c1a18861ae33e8" providerId="LiveId" clId="{F65C8AF1-BF7A-4C4A-A5CD-92A826C11E09}" dt="2021-06-27T15:37:41.125" v="3865"/>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add del mod">
          <ac:chgData name="Tamjid Ahsan" userId="15c1a18861ae33e8" providerId="LiveId" clId="{F65C8AF1-BF7A-4C4A-A5CD-92A826C11E09}" dt="2021-06-27T14:41:07.086" v="3400" actId="478"/>
          <ac:spMkLst>
            <pc:docMk/>
            <pc:sldMk cId="1619237828" sldId="267"/>
            <ac:spMk id="4" creationId="{4101601D-94D3-473B-88C9-25BC1E19E543}"/>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7T15:54:35.003" v="4007" actId="5793"/>
          <ac:spMkLst>
            <pc:docMk/>
            <pc:sldMk cId="1619237828" sldId="267"/>
            <ac:spMk id="14" creationId="{FC261933-0D5A-4FF6-904F-AB32E9EC193E}"/>
          </ac:spMkLst>
        </pc:spChg>
        <pc:grpChg chg="add del mod">
          <ac:chgData name="Tamjid Ahsan" userId="15c1a18861ae33e8" providerId="LiveId" clId="{F65C8AF1-BF7A-4C4A-A5CD-92A826C11E09}" dt="2021-06-27T14:41:08.745" v="3401" actId="478"/>
          <ac:grpSpMkLst>
            <pc:docMk/>
            <pc:sldMk cId="1619237828" sldId="267"/>
            <ac:grpSpMk id="9" creationId="{B195C87E-BD09-4F80-8C1C-DABC815814BC}"/>
          </ac:grpSpMkLst>
        </pc:grpChg>
        <pc:grpChg chg="add del mod ord">
          <ac:chgData name="Tamjid Ahsan" userId="15c1a18861ae33e8" providerId="LiveId" clId="{F65C8AF1-BF7A-4C4A-A5CD-92A826C11E09}" dt="2021-06-27T15:37:41.125" v="3865"/>
          <ac:grpSpMkLst>
            <pc:docMk/>
            <pc:sldMk cId="1619237828" sldId="267"/>
            <ac:grpSpMk id="10" creationId="{46DE2CFE-70D3-4FD7-AD9F-DD3000312F71}"/>
          </ac:grpSpMkLst>
        </pc:grpChg>
        <pc:graphicFrameChg chg="add mod modGraphic">
          <ac:chgData name="Tamjid Ahsan" userId="15c1a18861ae33e8" providerId="LiveId" clId="{F65C8AF1-BF7A-4C4A-A5CD-92A826C11E09}" dt="2021-06-27T14:57:45.942" v="3505" actId="255"/>
          <ac:graphicFrameMkLst>
            <pc:docMk/>
            <pc:sldMk cId="1619237828" sldId="267"/>
            <ac:graphicFrameMk id="17" creationId="{0AE2B830-D80D-4E53-A8D5-676E1523BC63}"/>
          </ac:graphicFrameMkLst>
        </pc:graphicFrameChg>
        <pc:picChg chg="add del mod">
          <ac:chgData name="Tamjid Ahsan" userId="15c1a18861ae33e8" providerId="LiveId" clId="{F65C8AF1-BF7A-4C4A-A5CD-92A826C11E09}" dt="2021-06-27T14:41:04.658" v="3399" actId="478"/>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picChg chg="add mod">
          <ac:chgData name="Tamjid Ahsan" userId="15c1a18861ae33e8" providerId="LiveId" clId="{F65C8AF1-BF7A-4C4A-A5CD-92A826C11E09}" dt="2021-06-27T14:49:08.624" v="3454" actId="1076"/>
          <ac:picMkLst>
            <pc:docMk/>
            <pc:sldMk cId="1619237828" sldId="267"/>
            <ac:picMk id="4098" creationId="{D3104E30-3B57-402D-9C0F-00017FB259FD}"/>
          </ac:picMkLst>
        </pc:picChg>
        <pc:picChg chg="add mod">
          <ac:chgData name="Tamjid Ahsan" userId="15c1a18861ae33e8" providerId="LiveId" clId="{F65C8AF1-BF7A-4C4A-A5CD-92A826C11E09}" dt="2021-06-27T14:49:24.859" v="3456" actId="14100"/>
          <ac:picMkLst>
            <pc:docMk/>
            <pc:sldMk cId="1619237828" sldId="267"/>
            <ac:picMk id="4100" creationId="{32CA0D27-FFD3-4AEB-BE43-2033D3147A2E}"/>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ord modTransition delDesignElem">
        <pc:chgData name="Tamjid Ahsan" userId="15c1a18861ae33e8" providerId="LiveId" clId="{F65C8AF1-BF7A-4C4A-A5CD-92A826C11E09}" dt="2021-06-27T15:52:54.552" v="3940" actId="5793"/>
        <pc:sldMkLst>
          <pc:docMk/>
          <pc:sldMk cId="1628571562" sldId="268"/>
        </pc:sldMkLst>
        <pc:spChg chg="del mod">
          <ac:chgData name="Tamjid Ahsan" userId="15c1a18861ae33e8" providerId="LiveId" clId="{F65C8AF1-BF7A-4C4A-A5CD-92A826C11E09}" dt="2021-06-27T14:49:51.970" v="3460" actId="478"/>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add del mod">
          <ac:chgData name="Tamjid Ahsan" userId="15c1a18861ae33e8" providerId="LiveId" clId="{F65C8AF1-BF7A-4C4A-A5CD-92A826C11E09}" dt="2021-06-27T14:37:52.878" v="3376" actId="478"/>
          <ac:spMkLst>
            <pc:docMk/>
            <pc:sldMk cId="1628571562" sldId="268"/>
            <ac:spMk id="4" creationId="{93005DCA-A87A-4274-B83E-17373F0C094D}"/>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7T15:52:54.552" v="3940" actId="5793"/>
          <ac:spMkLst>
            <pc:docMk/>
            <pc:sldMk cId="1628571562" sldId="268"/>
            <ac:spMk id="14" creationId="{6E6C99C8-A57F-4886-A7EE-F2F16F92B669}"/>
          </ac:spMkLst>
        </pc:spChg>
        <pc:spChg chg="add del mod">
          <ac:chgData name="Tamjid Ahsan" userId="15c1a18861ae33e8" providerId="LiveId" clId="{F65C8AF1-BF7A-4C4A-A5CD-92A826C11E09}" dt="2021-06-27T14:49:54.436" v="3461" actId="478"/>
          <ac:spMkLst>
            <pc:docMk/>
            <pc:sldMk cId="1628571562" sldId="268"/>
            <ac:spMk id="16" creationId="{F7D16158-B85E-44FA-852F-843FF22E9659}"/>
          </ac:spMkLst>
        </pc:spChg>
        <pc:spChg chg="add mod">
          <ac:chgData name="Tamjid Ahsan" userId="15c1a18861ae33e8" providerId="LiveId" clId="{F65C8AF1-BF7A-4C4A-A5CD-92A826C11E09}" dt="2021-06-27T14:49:48.096" v="3459"/>
          <ac:spMkLst>
            <pc:docMk/>
            <pc:sldMk cId="1628571562" sldId="268"/>
            <ac:spMk id="18" creationId="{CB3A0430-FEB3-4C86-8CC0-5F52EBD0A9B0}"/>
          </ac:spMkLst>
        </pc:spChg>
        <pc:grpChg chg="add del mod">
          <ac:chgData name="Tamjid Ahsan" userId="15c1a18861ae33e8" providerId="LiveId" clId="{F65C8AF1-BF7A-4C4A-A5CD-92A826C11E09}" dt="2021-06-27T14:37:51.182" v="3375" actId="478"/>
          <ac:grpSpMkLst>
            <pc:docMk/>
            <pc:sldMk cId="1628571562" sldId="268"/>
            <ac:grpSpMk id="9" creationId="{4EA64F1E-1A33-4A7A-B27B-1848901A91FA}"/>
          </ac:grpSpMkLst>
        </pc:grpChg>
        <pc:grpChg chg="add del mod ord">
          <ac:chgData name="Tamjid Ahsan" userId="15c1a18861ae33e8" providerId="LiveId" clId="{F65C8AF1-BF7A-4C4A-A5CD-92A826C11E09}" dt="2021-06-27T15:37:41.125" v="3865"/>
          <ac:grpSpMkLst>
            <pc:docMk/>
            <pc:sldMk cId="1628571562" sldId="268"/>
            <ac:grpSpMk id="10" creationId="{212F5EBA-389B-4D95-AEE0-46B6AFD6FDA8}"/>
          </ac:grpSpMkLst>
        </pc:grpChg>
        <pc:graphicFrameChg chg="add mod modGraphic">
          <ac:chgData name="Tamjid Ahsan" userId="15c1a18861ae33e8" providerId="LiveId" clId="{F65C8AF1-BF7A-4C4A-A5CD-92A826C11E09}" dt="2021-06-27T14:57:10.790" v="3497" actId="255"/>
          <ac:graphicFrameMkLst>
            <pc:docMk/>
            <pc:sldMk cId="1628571562" sldId="268"/>
            <ac:graphicFrameMk id="17" creationId="{C95961CB-FF6D-4BC8-8421-12DBDB5C97D9}"/>
          </ac:graphicFrameMkLst>
        </pc:graphicFrameChg>
        <pc:picChg chg="add del mod">
          <ac:chgData name="Tamjid Ahsan" userId="15c1a18861ae33e8" providerId="LiveId" clId="{F65C8AF1-BF7A-4C4A-A5CD-92A826C11E09}" dt="2021-06-27T14:37:47.868" v="3374" actId="478"/>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picChg chg="add mod">
          <ac:chgData name="Tamjid Ahsan" userId="15c1a18861ae33e8" providerId="LiveId" clId="{F65C8AF1-BF7A-4C4A-A5CD-92A826C11E09}" dt="2021-06-27T14:42:59.497" v="3414" actId="1076"/>
          <ac:picMkLst>
            <pc:docMk/>
            <pc:sldMk cId="1628571562" sldId="268"/>
            <ac:picMk id="5122" creationId="{428A377F-F187-4142-8E0B-1EB724225BDA}"/>
          </ac:picMkLst>
        </pc:picChg>
        <pc:picChg chg="add mod">
          <ac:chgData name="Tamjid Ahsan" userId="15c1a18861ae33e8" providerId="LiveId" clId="{F65C8AF1-BF7A-4C4A-A5CD-92A826C11E09}" dt="2021-06-27T14:43:14.501" v="3417" actId="14100"/>
          <ac:picMkLst>
            <pc:docMk/>
            <pc:sldMk cId="1628571562" sldId="268"/>
            <ac:picMk id="5124" creationId="{DA73787F-9EFD-41FE-9283-FFFFF202BB4D}"/>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ord modTransition delDesignElem">
        <pc:chgData name="Tamjid Ahsan" userId="15c1a18861ae33e8" providerId="LiveId" clId="{F65C8AF1-BF7A-4C4A-A5CD-92A826C11E09}" dt="2021-06-27T15:53:50.914" v="3965" actId="5793"/>
        <pc:sldMkLst>
          <pc:docMk/>
          <pc:sldMk cId="3544338680" sldId="269"/>
        </pc:sldMkLst>
        <pc:spChg chg="mod">
          <ac:chgData name="Tamjid Ahsan" userId="15c1a18861ae33e8" providerId="LiveId" clId="{F65C8AF1-BF7A-4C4A-A5CD-92A826C11E09}" dt="2021-06-27T15:37:41.125" v="3865"/>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add del mod">
          <ac:chgData name="Tamjid Ahsan" userId="15c1a18861ae33e8" providerId="LiveId" clId="{F65C8AF1-BF7A-4C4A-A5CD-92A826C11E09}" dt="2021-06-27T14:38:41.051" v="3379" actId="478"/>
          <ac:spMkLst>
            <pc:docMk/>
            <pc:sldMk cId="3544338680" sldId="269"/>
            <ac:spMk id="4" creationId="{4DFDE00D-FB35-49C3-B1E7-73DF3638C12C}"/>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7T15:53:50.914" v="3965" actId="5793"/>
          <ac:spMkLst>
            <pc:docMk/>
            <pc:sldMk cId="3544338680" sldId="269"/>
            <ac:spMk id="14" creationId="{1D513899-5C2C-442E-89A3-D3D8D683A77D}"/>
          </ac:spMkLst>
        </pc:spChg>
        <pc:grpChg chg="add del">
          <ac:chgData name="Tamjid Ahsan" userId="15c1a18861ae33e8" providerId="LiveId" clId="{F65C8AF1-BF7A-4C4A-A5CD-92A826C11E09}" dt="2021-06-27T14:38:37.884" v="3378" actId="478"/>
          <ac:grpSpMkLst>
            <pc:docMk/>
            <pc:sldMk cId="3544338680" sldId="269"/>
            <ac:grpSpMk id="9" creationId="{98823C4B-758E-4087-984B-CE38C1B7617E}"/>
          </ac:grpSpMkLst>
        </pc:grpChg>
        <pc:grpChg chg="add del mod ord">
          <ac:chgData name="Tamjid Ahsan" userId="15c1a18861ae33e8" providerId="LiveId" clId="{F65C8AF1-BF7A-4C4A-A5CD-92A826C11E09}" dt="2021-06-27T15:37:41.125" v="3865"/>
          <ac:grpSpMkLst>
            <pc:docMk/>
            <pc:sldMk cId="3544338680" sldId="269"/>
            <ac:grpSpMk id="10" creationId="{A65DC24B-4567-456A-B6E2-8CB409323092}"/>
          </ac:grpSpMkLst>
        </pc:grpChg>
        <pc:graphicFrameChg chg="add mod modGraphic">
          <ac:chgData name="Tamjid Ahsan" userId="15c1a18861ae33e8" providerId="LiveId" clId="{F65C8AF1-BF7A-4C4A-A5CD-92A826C11E09}" dt="2021-06-27T14:58:22.598" v="3513" actId="255"/>
          <ac:graphicFrameMkLst>
            <pc:docMk/>
            <pc:sldMk cId="3544338680" sldId="269"/>
            <ac:graphicFrameMk id="17" creationId="{F30B325D-ADFF-4443-B034-DCAB3F85EE5C}"/>
          </ac:graphicFrameMkLst>
        </pc:graphicFrameChg>
        <pc:picChg chg="add del mod">
          <ac:chgData name="Tamjid Ahsan" userId="15c1a18861ae33e8" providerId="LiveId" clId="{F65C8AF1-BF7A-4C4A-A5CD-92A826C11E09}" dt="2021-06-27T14:38:34.683" v="3377" actId="478"/>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picChg chg="add mod">
          <ac:chgData name="Tamjid Ahsan" userId="15c1a18861ae33e8" providerId="LiveId" clId="{F65C8AF1-BF7A-4C4A-A5CD-92A826C11E09}" dt="2021-06-27T14:40:01.321" v="3389" actId="14100"/>
          <ac:picMkLst>
            <pc:docMk/>
            <pc:sldMk cId="3544338680" sldId="269"/>
            <ac:picMk id="3074" creationId="{242F0E58-6845-403C-91F5-D5109097797E}"/>
          </ac:picMkLst>
        </pc:picChg>
        <pc:picChg chg="add mod">
          <ac:chgData name="Tamjid Ahsan" userId="15c1a18861ae33e8" providerId="LiveId" clId="{F65C8AF1-BF7A-4C4A-A5CD-92A826C11E09}" dt="2021-06-27T14:40:14.331" v="3391" actId="14100"/>
          <ac:picMkLst>
            <pc:docMk/>
            <pc:sldMk cId="3544338680" sldId="269"/>
            <ac:picMk id="3076" creationId="{C2C6169B-6004-4403-A008-C826F7D3AFC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delDesignElem modNotesTx">
        <pc:chgData name="Tamjid Ahsan" userId="15c1a18861ae33e8" providerId="LiveId" clId="{F65C8AF1-BF7A-4C4A-A5CD-92A826C11E09}" dt="2021-06-27T16:00:45.267" v="4137" actId="113"/>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7T15:37:41.125" v="3865"/>
          <ac:spMkLst>
            <pc:docMk/>
            <pc:sldMk cId="2928702483" sldId="270"/>
            <ac:spMk id="3" creationId="{4D9EB189-8633-421B-A4BB-2E6D44A73DBB}"/>
          </ac:spMkLst>
        </pc:spChg>
        <pc:spChg chg="add mod">
          <ac:chgData name="Tamjid Ahsan" userId="15c1a18861ae33e8" providerId="LiveId" clId="{F65C8AF1-BF7A-4C4A-A5CD-92A826C11E09}" dt="2021-06-27T16:00:45.267" v="4137" actId="113"/>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del">
          <ac:chgData name="Tamjid Ahsan" userId="15c1a18861ae33e8" providerId="LiveId" clId="{F65C8AF1-BF7A-4C4A-A5CD-92A826C11E09}" dt="2021-06-27T15:37:41.125" v="3865"/>
          <ac:spMkLst>
            <pc:docMk/>
            <pc:sldMk cId="2928702483" sldId="270"/>
            <ac:spMk id="31" creationId="{428D436F-9ACD-4C92-AFC8-C934C527A6A4}"/>
          </ac:spMkLst>
        </pc:spChg>
        <pc:spChg chg="add del">
          <ac:chgData name="Tamjid Ahsan" userId="15c1a18861ae33e8" providerId="LiveId" clId="{F65C8AF1-BF7A-4C4A-A5CD-92A826C11E09}" dt="2021-06-27T15:37:41.125" v="3865"/>
          <ac:spMkLst>
            <pc:docMk/>
            <pc:sldMk cId="2928702483" sldId="270"/>
            <ac:spMk id="33" creationId="{090538E0-A884-4E60-A6AB-77D830E2FCED}"/>
          </ac:spMkLst>
        </pc:spChg>
        <pc:spChg chg="add del">
          <ac:chgData name="Tamjid Ahsan" userId="15c1a18861ae33e8" providerId="LiveId" clId="{F65C8AF1-BF7A-4C4A-A5CD-92A826C11E09}" dt="2021-06-27T15:37:41.125" v="3865"/>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graphicFrameChg chg="del mod modGraphic">
          <ac:chgData name="Tamjid Ahsan" userId="15c1a18861ae33e8" providerId="LiveId" clId="{F65C8AF1-BF7A-4C4A-A5CD-92A826C11E09}" dt="2021-06-27T15:21:14.643" v="3685" actId="478"/>
          <ac:graphicFrameMkLst>
            <pc:docMk/>
            <pc:sldMk cId="2928702483" sldId="270"/>
            <ac:graphicFrameMk id="6" creationId="{AD3FFA7B-02FB-46FF-A614-621666FE6392}"/>
          </ac:graphicFrameMkLst>
        </pc:graphicFrameChg>
        <pc:graphicFrameChg chg="mod modGraphic">
          <ac:chgData name="Tamjid Ahsan" userId="15c1a18861ae33e8" providerId="LiveId" clId="{F65C8AF1-BF7A-4C4A-A5CD-92A826C11E09}" dt="2021-06-27T16:00:02.240" v="4125" actId="1076"/>
          <ac:graphicFrameMkLst>
            <pc:docMk/>
            <pc:sldMk cId="2928702483" sldId="270"/>
            <ac:graphicFrameMk id="7" creationId="{88A52B17-6A0C-478D-BF4E-EA37AF2B8AA9}"/>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delDesignElem">
        <pc:chgData name="Tamjid Ahsan" userId="15c1a18861ae33e8" providerId="LiveId" clId="{F65C8AF1-BF7A-4C4A-A5CD-92A826C11E09}" dt="2021-06-27T15:37:41.125" v="3865"/>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del">
          <ac:chgData name="Tamjid Ahsan" userId="15c1a18861ae33e8" providerId="LiveId" clId="{F65C8AF1-BF7A-4C4A-A5CD-92A826C11E09}" dt="2021-06-27T15:37:41.125" v="3865"/>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delDesignElem">
        <pc:chgData name="Tamjid Ahsan" userId="15c1a18861ae33e8" providerId="LiveId" clId="{F65C8AF1-BF7A-4C4A-A5CD-92A826C11E09}" dt="2021-06-27T15:37:41.125" v="3865"/>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del">
          <ac:chgData name="Tamjid Ahsan" userId="15c1a18861ae33e8" providerId="LiveId" clId="{F65C8AF1-BF7A-4C4A-A5CD-92A826C11E09}" dt="2021-06-27T15:37:41.125" v="3865"/>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del">
          <ac:chgData name="Tamjid Ahsan" userId="15c1a18861ae33e8" providerId="LiveId" clId="{F65C8AF1-BF7A-4C4A-A5CD-92A826C11E09}" dt="2021-06-27T15:37:41.125" v="3865"/>
          <ac:spMkLst>
            <pc:docMk/>
            <pc:sldMk cId="490424835" sldId="272"/>
            <ac:spMk id="12" creationId="{6016219D-510E-4184-9090-6D5578A87BD1}"/>
          </ac:spMkLst>
        </pc:spChg>
        <pc:spChg chg="add del">
          <ac:chgData name="Tamjid Ahsan" userId="15c1a18861ae33e8" providerId="LiveId" clId="{F65C8AF1-BF7A-4C4A-A5CD-92A826C11E09}" dt="2021-06-27T15:37:41.125" v="3865"/>
          <ac:spMkLst>
            <pc:docMk/>
            <pc:sldMk cId="490424835" sldId="272"/>
            <ac:spMk id="13" creationId="{9715DAF0-AE1B-46C9-8A6B-DB2AA05AB91D}"/>
          </ac:spMkLst>
        </pc:spChg>
        <pc:spChg chg="add del">
          <ac:chgData name="Tamjid Ahsan" userId="15c1a18861ae33e8" providerId="LiveId" clId="{F65C8AF1-BF7A-4C4A-A5CD-92A826C11E09}" dt="2021-06-27T15:37:41.125" v="3865"/>
          <ac:spMkLst>
            <pc:docMk/>
            <pc:sldMk cId="490424835" sldId="272"/>
            <ac:spMk id="14" creationId="{AFF4A713-7B75-4B21-90D7-5AB19547C728}"/>
          </ac:spMkLst>
        </pc:spChg>
        <pc:spChg chg="add del">
          <ac:chgData name="Tamjid Ahsan" userId="15c1a18861ae33e8" providerId="LiveId" clId="{F65C8AF1-BF7A-4C4A-A5CD-92A826C11E09}" dt="2021-06-27T15:37:41.125" v="3865"/>
          <ac:spMkLst>
            <pc:docMk/>
            <pc:sldMk cId="490424835" sldId="272"/>
            <ac:spMk id="16" creationId="{DC631C0B-6DA6-4E57-8231-CE32B3434A7E}"/>
          </ac:spMkLst>
        </pc:spChg>
        <pc:spChg chg="add del">
          <ac:chgData name="Tamjid Ahsan" userId="15c1a18861ae33e8" providerId="LiveId" clId="{F65C8AF1-BF7A-4C4A-A5CD-92A826C11E09}" dt="2021-06-27T15:37:41.125" v="3865"/>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7T15:37:41.125" v="3865"/>
        <pc:sldMkLst>
          <pc:docMk/>
          <pc:sldMk cId="96600725" sldId="273"/>
        </pc:sldMkLst>
        <pc:spChg chg="add del mod ord">
          <ac:chgData name="Tamjid Ahsan" userId="15c1a18861ae33e8" providerId="LiveId" clId="{F65C8AF1-BF7A-4C4A-A5CD-92A826C11E09}" dt="2021-06-27T15:37:41.125" v="3865"/>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delSp modSp new mod modTransition setBg delDesignElem">
        <pc:chgData name="Tamjid Ahsan" userId="15c1a18861ae33e8" providerId="LiveId" clId="{F65C8AF1-BF7A-4C4A-A5CD-92A826C11E09}" dt="2021-06-27T15:37:41.125" v="3865"/>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del">
          <ac:chgData name="Tamjid Ahsan" userId="15c1a18861ae33e8" providerId="LiveId" clId="{F65C8AF1-BF7A-4C4A-A5CD-92A826C11E09}" dt="2021-06-27T15:37:41.125" v="3865"/>
          <ac:spMkLst>
            <pc:docMk/>
            <pc:sldMk cId="3650706871" sldId="274"/>
            <ac:spMk id="10" creationId="{12609869-9E80-471B-A487-A53288E0E791}"/>
          </ac:spMkLst>
        </pc:spChg>
        <pc:spChg chg="add del">
          <ac:chgData name="Tamjid Ahsan" userId="15c1a18861ae33e8" providerId="LiveId" clId="{F65C8AF1-BF7A-4C4A-A5CD-92A826C11E09}" dt="2021-06-27T15:37:41.125" v="3865"/>
          <ac:spMkLst>
            <pc:docMk/>
            <pc:sldMk cId="3650706871" sldId="274"/>
            <ac:spMk id="12" creationId="{7004738A-9D34-43E8-97D2-CA0EED4F8BE0}"/>
          </ac:spMkLst>
        </pc:spChg>
        <pc:spChg chg="add del">
          <ac:chgData name="Tamjid Ahsan" userId="15c1a18861ae33e8" providerId="LiveId" clId="{F65C8AF1-BF7A-4C4A-A5CD-92A826C11E09}" dt="2021-06-27T15:37:41.125" v="3865"/>
          <ac:spMkLst>
            <pc:docMk/>
            <pc:sldMk cId="3650706871" sldId="274"/>
            <ac:spMk id="14" creationId="{B8B8D07F-F13E-443E-BA68-2D26672D76B9}"/>
          </ac:spMkLst>
        </pc:spChg>
        <pc:spChg chg="add del">
          <ac:chgData name="Tamjid Ahsan" userId="15c1a18861ae33e8" providerId="LiveId" clId="{F65C8AF1-BF7A-4C4A-A5CD-92A826C11E09}" dt="2021-06-27T15:37:41.125" v="3865"/>
          <ac:spMkLst>
            <pc:docMk/>
            <pc:sldMk cId="3650706871" sldId="274"/>
            <ac:spMk id="16" creationId="{2813A4FA-24A5-41ED-A534-3807D1B2F344}"/>
          </ac:spMkLst>
        </pc:spChg>
        <pc:spChg chg="add del">
          <ac:chgData name="Tamjid Ahsan" userId="15c1a18861ae33e8" providerId="LiveId" clId="{F65C8AF1-BF7A-4C4A-A5CD-92A826C11E09}" dt="2021-06-27T15:37:41.125" v="3865"/>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7T15:37:41.125" v="3865"/>
        <pc:sldMkLst>
          <pc:docMk/>
          <pc:sldMk cId="360922011" sldId="276"/>
        </pc:sldMkLst>
        <pc:spChg chg="mod">
          <ac:chgData name="Tamjid Ahsan" userId="15c1a18861ae33e8" providerId="LiveId" clId="{F65C8AF1-BF7A-4C4A-A5CD-92A826C11E09}" dt="2021-06-27T15:37:41.125" v="3865"/>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del">
          <ac:chgData name="Tamjid Ahsan" userId="15c1a18861ae33e8" providerId="LiveId" clId="{F65C8AF1-BF7A-4C4A-A5CD-92A826C11E09}" dt="2021-06-27T15:37:41.125" v="3865"/>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del">
          <ac:chgData name="Tamjid Ahsan" userId="15c1a18861ae33e8" providerId="LiveId" clId="{F65C8AF1-BF7A-4C4A-A5CD-92A826C11E09}" dt="2021-06-27T15:37:41.125" v="3865"/>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del">
          <ac:chgData name="Tamjid Ahsan" userId="15c1a18861ae33e8" providerId="LiveId" clId="{F65C8AF1-BF7A-4C4A-A5CD-92A826C11E09}" dt="2021-06-27T15:37:41.125" v="3865"/>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delDesignElem">
        <pc:chgData name="Tamjid Ahsan" userId="15c1a18861ae33e8" providerId="LiveId" clId="{F65C8AF1-BF7A-4C4A-A5CD-92A826C11E09}" dt="2021-06-27T16:03:36.859" v="4142"/>
        <pc:sldMkLst>
          <pc:docMk/>
          <pc:sldMk cId="1527902612" sldId="277"/>
        </pc:sldMkLst>
        <pc:spChg chg="mod">
          <ac:chgData name="Tamjid Ahsan" userId="15c1a18861ae33e8" providerId="LiveId" clId="{F65C8AF1-BF7A-4C4A-A5CD-92A826C11E09}" dt="2021-06-27T16:03:36.859" v="4142"/>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7T16:03:26.697" v="4141" actId="14100"/>
          <ac:spMkLst>
            <pc:docMk/>
            <pc:sldMk cId="1527902612" sldId="277"/>
            <ac:spMk id="5" creationId="{EF17811D-B7B9-4647-80F4-09BDB6D3FEE3}"/>
          </ac:spMkLst>
        </pc:spChg>
        <pc:spChg chg="add del">
          <ac:chgData name="Tamjid Ahsan" userId="15c1a18861ae33e8" providerId="LiveId" clId="{F65C8AF1-BF7A-4C4A-A5CD-92A826C11E09}" dt="2021-06-27T16:03:15.382" v="4140" actId="26606"/>
          <ac:spMkLst>
            <pc:docMk/>
            <pc:sldMk cId="1527902612" sldId="277"/>
            <ac:spMk id="10" creationId="{33CD251C-A887-4D2F-925B-FC097198538B}"/>
          </ac:spMkLst>
        </pc:spChg>
        <pc:spChg chg="add del">
          <ac:chgData name="Tamjid Ahsan" userId="15c1a18861ae33e8" providerId="LiveId" clId="{F65C8AF1-BF7A-4C4A-A5CD-92A826C11E09}" dt="2021-06-27T16:03:15.382" v="4140" actId="26606"/>
          <ac:spMkLst>
            <pc:docMk/>
            <pc:sldMk cId="1527902612" sldId="277"/>
            <ac:spMk id="12" creationId="{3B2069EE-A08E-44F0-B3F9-3CF8CC2DCAD5}"/>
          </ac:spMkLst>
        </pc:spChg>
        <pc:spChg chg="add">
          <ac:chgData name="Tamjid Ahsan" userId="15c1a18861ae33e8" providerId="LiveId" clId="{F65C8AF1-BF7A-4C4A-A5CD-92A826C11E09}" dt="2021-06-27T16:03:15.382" v="4140" actId="26606"/>
          <ac:spMkLst>
            <pc:docMk/>
            <pc:sldMk cId="1527902612" sldId="277"/>
            <ac:spMk id="21" creationId="{91F32EBA-ED97-466E-8CFA-8382584155D0}"/>
          </ac:spMkLst>
        </pc:spChg>
        <pc:spChg chg="add">
          <ac:chgData name="Tamjid Ahsan" userId="15c1a18861ae33e8" providerId="LiveId" clId="{F65C8AF1-BF7A-4C4A-A5CD-92A826C11E09}" dt="2021-06-27T16:03:15.382" v="4140" actId="26606"/>
          <ac:spMkLst>
            <pc:docMk/>
            <pc:sldMk cId="1527902612" sldId="277"/>
            <ac:spMk id="23" creationId="{62A38935-BB53-4DF7-A56E-48DD25B685D7}"/>
          </ac:spMkLst>
        </pc:spChg>
        <pc:grpChg chg="add del">
          <ac:chgData name="Tamjid Ahsan" userId="15c1a18861ae33e8" providerId="LiveId" clId="{F65C8AF1-BF7A-4C4A-A5CD-92A826C11E09}" dt="2021-06-27T16:03:15.382" v="4140"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7T16:03:15.382" v="4140" actId="26606"/>
          <ac:picMkLst>
            <pc:docMk/>
            <pc:sldMk cId="1527902612" sldId="277"/>
            <ac:picMk id="4" creationId="{A85863F8-01E9-499D-A592-55986302083D}"/>
          </ac:picMkLst>
        </pc:picChg>
      </pc:sldChg>
      <pc:sldChg chg="addSp delSp modSp add mod ord setBg setClrOvrMap delDesignElem">
        <pc:chgData name="Tamjid Ahsan" userId="15c1a18861ae33e8" providerId="LiveId" clId="{F65C8AF1-BF7A-4C4A-A5CD-92A826C11E09}" dt="2021-06-27T15:37:41.125" v="3865"/>
        <pc:sldMkLst>
          <pc:docMk/>
          <pc:sldMk cId="3135688740" sldId="278"/>
        </pc:sldMkLst>
        <pc:spChg chg="mod">
          <ac:chgData name="Tamjid Ahsan" userId="15c1a18861ae33e8" providerId="LiveId" clId="{F65C8AF1-BF7A-4C4A-A5CD-92A826C11E09}" dt="2021-06-27T15:31:18.192" v="3790" actId="403"/>
          <ac:spMkLst>
            <pc:docMk/>
            <pc:sldMk cId="3135688740" sldId="278"/>
            <ac:spMk id="2" creationId="{4F443B47-C7D1-4361-A079-7F4F1453C307}"/>
          </ac:spMkLst>
        </pc:spChg>
        <pc:spChg chg="mod ord">
          <ac:chgData name="Tamjid Ahsan" userId="15c1a18861ae33e8" providerId="LiveId" clId="{F65C8AF1-BF7A-4C4A-A5CD-92A826C11E09}" dt="2021-06-27T15:37:41.125" v="3865"/>
          <ac:spMkLst>
            <pc:docMk/>
            <pc:sldMk cId="3135688740" sldId="278"/>
            <ac:spMk id="3" creationId="{79A23BAC-FB79-4D85-9311-88379E265B3E}"/>
          </ac:spMkLst>
        </pc:spChg>
        <pc:spChg chg="del">
          <ac:chgData name="Tamjid Ahsan" userId="15c1a18861ae33e8" providerId="LiveId" clId="{F65C8AF1-BF7A-4C4A-A5CD-92A826C11E09}" dt="2021-06-27T15:26:01.770" v="3769" actId="26606"/>
          <ac:spMkLst>
            <pc:docMk/>
            <pc:sldMk cId="3135688740" sldId="278"/>
            <ac:spMk id="10" creationId="{12609869-9E80-471B-A487-A53288E0E791}"/>
          </ac:spMkLst>
        </pc:spChg>
        <pc:spChg chg="del">
          <ac:chgData name="Tamjid Ahsan" userId="15c1a18861ae33e8" providerId="LiveId" clId="{F65C8AF1-BF7A-4C4A-A5CD-92A826C11E09}" dt="2021-06-27T15:26:01.770" v="3769" actId="26606"/>
          <ac:spMkLst>
            <pc:docMk/>
            <pc:sldMk cId="3135688740" sldId="278"/>
            <ac:spMk id="12" creationId="{7004738A-9D34-43E8-97D2-CA0EED4F8BE0}"/>
          </ac:spMkLst>
        </pc:spChg>
        <pc:spChg chg="del">
          <ac:chgData name="Tamjid Ahsan" userId="15c1a18861ae33e8" providerId="LiveId" clId="{F65C8AF1-BF7A-4C4A-A5CD-92A826C11E09}" dt="2021-06-27T15:26:01.770" v="3769" actId="26606"/>
          <ac:spMkLst>
            <pc:docMk/>
            <pc:sldMk cId="3135688740" sldId="278"/>
            <ac:spMk id="14" creationId="{B8B8D07F-F13E-443E-BA68-2D26672D76B9}"/>
          </ac:spMkLst>
        </pc:spChg>
        <pc:spChg chg="del">
          <ac:chgData name="Tamjid Ahsan" userId="15c1a18861ae33e8" providerId="LiveId" clId="{F65C8AF1-BF7A-4C4A-A5CD-92A826C11E09}" dt="2021-06-27T15:26:01.770" v="3769" actId="26606"/>
          <ac:spMkLst>
            <pc:docMk/>
            <pc:sldMk cId="3135688740" sldId="278"/>
            <ac:spMk id="16" creationId="{2813A4FA-24A5-41ED-A534-3807D1B2F344}"/>
          </ac:spMkLst>
        </pc:spChg>
        <pc:spChg chg="del">
          <ac:chgData name="Tamjid Ahsan" userId="15c1a18861ae33e8" providerId="LiveId" clId="{F65C8AF1-BF7A-4C4A-A5CD-92A826C11E09}" dt="2021-06-27T15:26:01.770" v="3769" actId="26606"/>
          <ac:spMkLst>
            <pc:docMk/>
            <pc:sldMk cId="3135688740" sldId="278"/>
            <ac:spMk id="18" creationId="{C3944F27-CA70-4E84-A51A-E6BF89558979}"/>
          </ac:spMkLst>
        </pc:spChg>
        <pc:spChg chg="add del">
          <ac:chgData name="Tamjid Ahsan" userId="15c1a18861ae33e8" providerId="LiveId" clId="{F65C8AF1-BF7A-4C4A-A5CD-92A826C11E09}" dt="2021-06-27T15:37:41.125" v="3865"/>
          <ac:spMkLst>
            <pc:docMk/>
            <pc:sldMk cId="3135688740" sldId="278"/>
            <ac:spMk id="23" creationId="{56C20283-73E0-40EC-8AD8-057F581F64C2}"/>
          </ac:spMkLst>
        </pc:spChg>
        <pc:spChg chg="add del">
          <ac:chgData name="Tamjid Ahsan" userId="15c1a18861ae33e8" providerId="LiveId" clId="{F65C8AF1-BF7A-4C4A-A5CD-92A826C11E09}" dt="2021-06-27T15:37:41.125" v="3865"/>
          <ac:spMkLst>
            <pc:docMk/>
            <pc:sldMk cId="3135688740" sldId="278"/>
            <ac:spMk id="25" creationId="{3FCC729B-E528-40C3-82D3-BA4375575E87}"/>
          </ac:spMkLst>
        </pc:spChg>
        <pc:spChg chg="add del">
          <ac:chgData name="Tamjid Ahsan" userId="15c1a18861ae33e8" providerId="LiveId" clId="{F65C8AF1-BF7A-4C4A-A5CD-92A826C11E09}" dt="2021-06-27T15:37:41.125" v="3865"/>
          <ac:spMkLst>
            <pc:docMk/>
            <pc:sldMk cId="3135688740" sldId="278"/>
            <ac:spMk id="27" creationId="{58F1FB8D-1842-4A04-998D-6CF047AB2790}"/>
          </ac:spMkLst>
        </pc:spChg>
        <pc:picChg chg="mod">
          <ac:chgData name="Tamjid Ahsan" userId="15c1a18861ae33e8" providerId="LiveId" clId="{F65C8AF1-BF7A-4C4A-A5CD-92A826C11E09}" dt="2021-06-27T15:26:01.770" v="3769" actId="26606"/>
          <ac:picMkLst>
            <pc:docMk/>
            <pc:sldMk cId="3135688740" sldId="278"/>
            <ac:picMk id="7" creationId="{FD929FEA-2762-4946-A68C-C3A6C536E723}"/>
          </ac:picMkLst>
        </pc:picChg>
      </pc:sldChg>
      <pc:sldChg chg="addSp delSp modSp add mod ord delDesignElem">
        <pc:chgData name="Tamjid Ahsan" userId="15c1a18861ae33e8" providerId="LiveId" clId="{F65C8AF1-BF7A-4C4A-A5CD-92A826C11E09}" dt="2021-06-27T15:44:16.973" v="3898" actId="1076"/>
        <pc:sldMkLst>
          <pc:docMk/>
          <pc:sldMk cId="2407142851" sldId="279"/>
        </pc:sldMkLst>
        <pc:spChg chg="mod">
          <ac:chgData name="Tamjid Ahsan" userId="15c1a18861ae33e8" providerId="LiveId" clId="{F65C8AF1-BF7A-4C4A-A5CD-92A826C11E09}" dt="2021-06-27T15:31:40.569" v="3801" actId="403"/>
          <ac:spMkLst>
            <pc:docMk/>
            <pc:sldMk cId="2407142851" sldId="279"/>
            <ac:spMk id="2" creationId="{4F443B47-C7D1-4361-A079-7F4F1453C307}"/>
          </ac:spMkLst>
        </pc:spChg>
        <pc:spChg chg="mod">
          <ac:chgData name="Tamjid Ahsan" userId="15c1a18861ae33e8" providerId="LiveId" clId="{F65C8AF1-BF7A-4C4A-A5CD-92A826C11E09}" dt="2021-06-27T15:30:31.604" v="3778" actId="20577"/>
          <ac:spMkLst>
            <pc:docMk/>
            <pc:sldMk cId="2407142851" sldId="279"/>
            <ac:spMk id="3" creationId="{79A23BAC-FB79-4D85-9311-88379E265B3E}"/>
          </ac:spMkLst>
        </pc:spChg>
        <pc:spChg chg="add del">
          <ac:chgData name="Tamjid Ahsan" userId="15c1a18861ae33e8" providerId="LiveId" clId="{F65C8AF1-BF7A-4C4A-A5CD-92A826C11E09}" dt="2021-06-27T15:37:41.125" v="3865"/>
          <ac:spMkLst>
            <pc:docMk/>
            <pc:sldMk cId="2407142851" sldId="279"/>
            <ac:spMk id="10" creationId="{12609869-9E80-471B-A487-A53288E0E791}"/>
          </ac:spMkLst>
        </pc:spChg>
        <pc:spChg chg="add del">
          <ac:chgData name="Tamjid Ahsan" userId="15c1a18861ae33e8" providerId="LiveId" clId="{F65C8AF1-BF7A-4C4A-A5CD-92A826C11E09}" dt="2021-06-27T15:37:41.125" v="3865"/>
          <ac:spMkLst>
            <pc:docMk/>
            <pc:sldMk cId="2407142851" sldId="279"/>
            <ac:spMk id="12" creationId="{7004738A-9D34-43E8-97D2-CA0EED4F8BE0}"/>
          </ac:spMkLst>
        </pc:spChg>
        <pc:spChg chg="add del">
          <ac:chgData name="Tamjid Ahsan" userId="15c1a18861ae33e8" providerId="LiveId" clId="{F65C8AF1-BF7A-4C4A-A5CD-92A826C11E09}" dt="2021-06-27T15:37:41.125" v="3865"/>
          <ac:spMkLst>
            <pc:docMk/>
            <pc:sldMk cId="2407142851" sldId="279"/>
            <ac:spMk id="14" creationId="{B8B8D07F-F13E-443E-BA68-2D26672D76B9}"/>
          </ac:spMkLst>
        </pc:spChg>
        <pc:spChg chg="add del">
          <ac:chgData name="Tamjid Ahsan" userId="15c1a18861ae33e8" providerId="LiveId" clId="{F65C8AF1-BF7A-4C4A-A5CD-92A826C11E09}" dt="2021-06-27T15:37:41.125" v="3865"/>
          <ac:spMkLst>
            <pc:docMk/>
            <pc:sldMk cId="2407142851" sldId="279"/>
            <ac:spMk id="16" creationId="{2813A4FA-24A5-41ED-A534-3807D1B2F344}"/>
          </ac:spMkLst>
        </pc:spChg>
        <pc:spChg chg="add del">
          <ac:chgData name="Tamjid Ahsan" userId="15c1a18861ae33e8" providerId="LiveId" clId="{F65C8AF1-BF7A-4C4A-A5CD-92A826C11E09}" dt="2021-06-27T15:37:41.125" v="3865"/>
          <ac:spMkLst>
            <pc:docMk/>
            <pc:sldMk cId="2407142851" sldId="279"/>
            <ac:spMk id="18" creationId="{C3944F27-CA70-4E84-A51A-E6BF89558979}"/>
          </ac:spMkLst>
        </pc:spChg>
        <pc:picChg chg="add mod">
          <ac:chgData name="Tamjid Ahsan" userId="15c1a18861ae33e8" providerId="LiveId" clId="{F65C8AF1-BF7A-4C4A-A5CD-92A826C11E09}" dt="2021-06-27T15:30:42.754" v="3779" actId="1076"/>
          <ac:picMkLst>
            <pc:docMk/>
            <pc:sldMk cId="2407142851" sldId="279"/>
            <ac:picMk id="5" creationId="{24604758-BAC0-4695-A7A5-13AF6D04D929}"/>
          </ac:picMkLst>
        </pc:picChg>
        <pc:picChg chg="add mod modCrop">
          <ac:chgData name="Tamjid Ahsan" userId="15c1a18861ae33e8" providerId="LiveId" clId="{F65C8AF1-BF7A-4C4A-A5CD-92A826C11E09}" dt="2021-06-27T15:43:30.805" v="3892" actId="1076"/>
          <ac:picMkLst>
            <pc:docMk/>
            <pc:sldMk cId="2407142851" sldId="279"/>
            <ac:picMk id="6" creationId="{3771D716-55DD-4563-9DBF-1324776AC41E}"/>
          </ac:picMkLst>
        </pc:picChg>
        <pc:picChg chg="mod">
          <ac:chgData name="Tamjid Ahsan" userId="15c1a18861ae33e8" providerId="LiveId" clId="{F65C8AF1-BF7A-4C4A-A5CD-92A826C11E09}" dt="2021-06-27T15:44:16.973" v="3898" actId="1076"/>
          <ac:picMkLst>
            <pc:docMk/>
            <pc:sldMk cId="2407142851" sldId="279"/>
            <ac:picMk id="7" creationId="{FD929FEA-2762-4946-A68C-C3A6C536E723}"/>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30E5B-2295-43D0-BD6E-CA9DB3D3A3C5}"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New York City is among the most expensive and competitive housing markets in the USA. </a:t>
            </a:r>
          </a:p>
          <a:p>
            <a:r>
              <a:rPr lang="en-US" sz="1600" dirty="0"/>
              <a:t>It was impacted severely by the COVID-19.</a:t>
            </a:r>
          </a:p>
          <a:p>
            <a:r>
              <a:rPr lang="en-US" sz="1600" dirty="0"/>
              <a:t>NYC is  a buyer's real estate market and buyers may have an opportunity to get some heavy discounts.</a:t>
            </a:r>
          </a:p>
          <a:p>
            <a:r>
              <a:rPr lang="en-US" sz="1600" dirty="0"/>
              <a:t>Many industry experts have been predicting a strong property appreciation in New York starting from 2021.</a:t>
            </a:r>
          </a:p>
          <a:p>
            <a:r>
              <a:rPr lang="en-US" sz="1600" dirty="0"/>
              <a:t>Home prices are still low compared to where they were last year, just before the pandemic hit New York City.</a:t>
            </a:r>
          </a:p>
          <a:p>
            <a:r>
              <a:rPr lang="en-US" sz="1600" dirty="0"/>
              <a:t>Most buyers aren't paying sellers' asking prices. </a:t>
            </a:r>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Enjoying a recent bull run.</a:t>
            </a:r>
          </a:p>
          <a:p>
            <a:pPr marL="285750" indent="-285750">
              <a:buFont typeface="Arial" panose="020B0604020202020204" pitchFamily="34" charset="0"/>
              <a:buChar char="•"/>
            </a:pPr>
            <a:r>
              <a:rPr lang="en-US" sz="1200" dirty="0"/>
              <a:t>Recovered well beyond the financial crisis of 2009</a:t>
            </a:r>
          </a:p>
        </p:txBody>
      </p:sp>
      <p:sp>
        <p:nvSpPr>
          <p:cNvPr id="4" name="Slide Number Placeholder 3"/>
          <p:cNvSpPr>
            <a:spLocks noGrp="1"/>
          </p:cNvSpPr>
          <p:nvPr>
            <p:ph type="sldNum" sz="quarter" idx="5"/>
          </p:nvPr>
        </p:nvSpPr>
        <p:spPr/>
        <p:txBody>
          <a:bodyPr/>
          <a:lstStyle/>
          <a:p>
            <a:fld id="{216C4306-15EB-4E1E-B844-418F34401D43}" type="slidenum">
              <a:rPr lang="en-US" smtClean="0"/>
              <a:t>3</a:t>
            </a:fld>
            <a:endParaRPr lang="en-US"/>
          </a:p>
        </p:txBody>
      </p:sp>
    </p:spTree>
    <p:extLst>
      <p:ext uri="{BB962C8B-B14F-4D97-AF65-F5344CB8AC3E}">
        <p14:creationId xmlns:p14="http://schemas.microsoft.com/office/powerpoint/2010/main" val="380827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a:t>XYZ, Inc. LLC is a (read: fictional) private equity investment company based on Queens, New York. </a:t>
            </a:r>
          </a:p>
          <a:p>
            <a:r>
              <a:rPr lang="en-US" sz="1200" dirty="0"/>
              <a:t>They want to invest in the housing market for relatively short term, three years. </a:t>
            </a:r>
          </a:p>
          <a:p>
            <a:r>
              <a:rPr lang="en-US" sz="1200" dirty="0"/>
              <a:t>They want to isolate and invest in properties with the highest return on investment potential based on geographical location close to their operation base in Queens, as they want to cluster their investment based on location. </a:t>
            </a:r>
          </a:p>
          <a:p>
            <a:r>
              <a:rPr lang="en-US" sz="1200" dirty="0"/>
              <a:t>For this analysis, all 55 zip codes of Queens county of New York city, NY were considered.</a:t>
            </a:r>
          </a:p>
          <a:p>
            <a:endParaRPr lang="en-US" sz="1600" dirty="0"/>
          </a:p>
          <a:p>
            <a:endParaRPr lang="en-US" sz="1600" dirty="0"/>
          </a:p>
          <a:p>
            <a:r>
              <a:rPr lang="en-US" sz="1600" dirty="0"/>
              <a:t>This analysis will recommend top five zip codes with return-on-investment potential with some insights, which will aid the top management of the company to make an educated decision on where to invest.</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4</a:t>
            </a:fld>
            <a:endParaRPr lang="en-US"/>
          </a:p>
        </p:txBody>
      </p:sp>
    </p:spTree>
    <p:extLst>
      <p:ext uri="{BB962C8B-B14F-4D97-AF65-F5344CB8AC3E}">
        <p14:creationId xmlns:p14="http://schemas.microsoft.com/office/powerpoint/2010/main" val="22504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Rearrange plots</a:t>
            </a:r>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149163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
        <p:nvSpPr>
          <p:cNvPr id="4" name="Slide Number Placeholder 3"/>
          <p:cNvSpPr>
            <a:spLocks noGrp="1"/>
          </p:cNvSpPr>
          <p:nvPr>
            <p:ph type="sldNum" sz="quarter" idx="5"/>
          </p:nvPr>
        </p:nvSpPr>
        <p:spPr/>
        <p:txBody>
          <a:bodyPr/>
          <a:lstStyle/>
          <a:p>
            <a:fld id="{216C4306-15EB-4E1E-B844-418F34401D43}" type="slidenum">
              <a:rPr lang="en-US" smtClean="0"/>
              <a:t>8</a:t>
            </a:fld>
            <a:endParaRPr lang="en-US"/>
          </a:p>
        </p:txBody>
      </p:sp>
    </p:spTree>
    <p:extLst>
      <p:ext uri="{BB962C8B-B14F-4D97-AF65-F5344CB8AC3E}">
        <p14:creationId xmlns:p14="http://schemas.microsoft.com/office/powerpoint/2010/main" val="13197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12</a:t>
            </a:fld>
            <a:endParaRPr lang="en-US"/>
          </a:p>
        </p:txBody>
      </p:sp>
    </p:spTree>
    <p:extLst>
      <p:ext uri="{BB962C8B-B14F-4D97-AF65-F5344CB8AC3E}">
        <p14:creationId xmlns:p14="http://schemas.microsoft.com/office/powerpoint/2010/main" val="65604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a:t>
            </a:r>
            <a:r>
              <a:rPr lang="en-US" dirty="0" err="1"/>
              <a:t>dask</a:t>
            </a:r>
            <a:endParaRPr lang="en-US"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14</a:t>
            </a:fld>
            <a:endParaRPr lang="en-US"/>
          </a:p>
        </p:txBody>
      </p:sp>
    </p:spTree>
    <p:extLst>
      <p:ext uri="{BB962C8B-B14F-4D97-AF65-F5344CB8AC3E}">
        <p14:creationId xmlns:p14="http://schemas.microsoft.com/office/powerpoint/2010/main" val="113045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16</a:t>
            </a:fld>
            <a:endParaRPr lang="en-US"/>
          </a:p>
        </p:txBody>
      </p:sp>
    </p:spTree>
    <p:extLst>
      <p:ext uri="{BB962C8B-B14F-4D97-AF65-F5344CB8AC3E}">
        <p14:creationId xmlns:p14="http://schemas.microsoft.com/office/powerpoint/2010/main" val="80335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6/27/2021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6/27/2021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2"/>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Substantial ROI gain potential.</a:t>
            </a:r>
          </a:p>
          <a:p>
            <a:pPr marL="285750" indent="-285750">
              <a:lnSpc>
                <a:spcPct val="150000"/>
              </a:lnSpc>
              <a:buFont typeface="Arial" panose="020B0604020202020204" pitchFamily="34" charset="0"/>
              <a:buChar char="•"/>
            </a:pPr>
            <a:r>
              <a:rPr lang="en-US" dirty="0"/>
              <a:t>Observed ROI – 13%</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9C653FE-C647-4AFB-A442-09EFE4085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9719"/>
            <a:ext cx="6708531" cy="2573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5FDF94-3E62-4338-AA1C-2698C58C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08920" cy="2714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15">
            <a:extLst>
              <a:ext uri="{FF2B5EF4-FFF2-40B4-BE49-F238E27FC236}">
                <a16:creationId xmlns:a16="http://schemas.microsoft.com/office/drawing/2014/main" id="{AD66BFBF-3E48-48A6-A842-03E57D61621D}"/>
              </a:ext>
            </a:extLst>
          </p:cNvPr>
          <p:cNvGraphicFramePr>
            <a:graphicFrameLocks noGrp="1"/>
          </p:cNvGraphicFramePr>
          <p:nvPr>
            <p:extLst>
              <p:ext uri="{D42A27DB-BD31-4B8C-83A1-F6EECF244321}">
                <p14:modId xmlns:p14="http://schemas.microsoft.com/office/powerpoint/2010/main" val="3541065353"/>
              </p:ext>
            </p:extLst>
          </p:nvPr>
        </p:nvGraphicFramePr>
        <p:xfrm>
          <a:off x="7900187" y="440396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26.22</a:t>
                      </a:r>
                      <a:endParaRPr lang="en-US" sz="1800" dirty="0"/>
                    </a:p>
                  </a:txBody>
                  <a:tcPr marL="65922" marR="65922" marT="32961" marB="32961"/>
                </a:tc>
                <a:tc>
                  <a:txBody>
                    <a:bodyPr/>
                    <a:lstStyle/>
                    <a:p>
                      <a:pPr algn="ctr"/>
                      <a:r>
                        <a:rPr lang="en-US" sz="1800" b="0" i="0" kern="1200" dirty="0">
                          <a:solidFill>
                            <a:schemeClr val="dk1"/>
                          </a:solidFill>
                          <a:effectLst/>
                          <a:latin typeface="+mn-lt"/>
                          <a:ea typeface="+mn-ea"/>
                          <a:cs typeface="+mn-cs"/>
                        </a:rPr>
                        <a:t>44.96</a:t>
                      </a:r>
                      <a:endParaRPr lang="en-US" sz="1800" dirty="0"/>
                    </a:p>
                  </a:txBody>
                  <a:tcPr marL="65922" marR="65922" marT="32961" marB="32961"/>
                </a:tc>
                <a:tc>
                  <a:txBody>
                    <a:bodyPr/>
                    <a:lstStyle/>
                    <a:p>
                      <a:pPr algn="ctr"/>
                      <a:r>
                        <a:rPr lang="en-US" sz="1800" dirty="0"/>
                        <a:t>$707,477</a:t>
                      </a:r>
                    </a:p>
                  </a:txBody>
                  <a:tcPr marL="65922" marR="65922" marT="32961" marB="32961"/>
                </a:tc>
                <a:extLst>
                  <a:ext uri="{0D108BD9-81ED-4DB2-BD59-A6C34878D82A}">
                    <a16:rowId xmlns:a16="http://schemas.microsoft.com/office/drawing/2014/main" val="4080540448"/>
                  </a:ext>
                </a:extLst>
              </a:tr>
            </a:tbl>
          </a:graphicData>
        </a:graphic>
      </p:graphicFrame>
      <p:sp>
        <p:nvSpPr>
          <p:cNvPr id="20" name="Title 1">
            <a:extLst>
              <a:ext uri="{FF2B5EF4-FFF2-40B4-BE49-F238E27FC236}">
                <a16:creationId xmlns:a16="http://schemas.microsoft.com/office/drawing/2014/main" id="{A39C9754-226E-4ED5-90AA-089216158D7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11369</a:t>
            </a:r>
          </a:p>
        </p:txBody>
      </p: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Observed ROI – 15%</a:t>
            </a:r>
          </a:p>
          <a:p>
            <a:pPr marL="285750" indent="-285750">
              <a:lnSpc>
                <a:spcPct val="150000"/>
              </a:lnSpc>
              <a:buFont typeface="Arial" panose="020B0604020202020204" pitchFamily="34" charset="0"/>
              <a:buChar char="•"/>
            </a:pPr>
            <a:r>
              <a:rPr lang="en-US" dirty="0"/>
              <a:t>Irregular seasonality.</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42F0E58-6845-403C-91F5-D51090977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6952"/>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2C6169B-6004-4403-A008-C826F7D3A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82720"/>
            <a:ext cx="6713854" cy="2575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F30B325D-ADFF-4443-B034-DCAB3F85EE5C}"/>
              </a:ext>
            </a:extLst>
          </p:cNvPr>
          <p:cNvGraphicFramePr>
            <a:graphicFrameLocks noGrp="1"/>
          </p:cNvGraphicFramePr>
          <p:nvPr>
            <p:extLst>
              <p:ext uri="{D42A27DB-BD31-4B8C-83A1-F6EECF244321}">
                <p14:modId xmlns:p14="http://schemas.microsoft.com/office/powerpoint/2010/main" val="4022921721"/>
              </p:ext>
            </p:extLst>
          </p:nvPr>
        </p:nvGraphicFramePr>
        <p:xfrm>
          <a:off x="7900187" y="4396961"/>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22.45</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46.96</a:t>
                      </a:r>
                      <a:endParaRPr lang="en-US" sz="1300" dirty="0"/>
                    </a:p>
                  </a:txBody>
                  <a:tcPr marL="65922" marR="65922" marT="32961" marB="32961"/>
                </a:tc>
                <a:tc>
                  <a:txBody>
                    <a:bodyPr/>
                    <a:lstStyle/>
                    <a:p>
                      <a:pPr algn="ctr"/>
                      <a:r>
                        <a:rPr lang="en-US" sz="1800" dirty="0"/>
                        <a:t>$583,710</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35443386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11426</a:t>
            </a:r>
          </a:p>
        </p:txBody>
      </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11%</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267AC9CE-0676-426C-BE81-56B818464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2101597-76D1-470B-AE1B-5D7EFE25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470DB937-30CE-4873-938C-4ED06DECB55C}"/>
              </a:ext>
            </a:extLst>
          </p:cNvPr>
          <p:cNvGraphicFramePr>
            <a:graphicFrameLocks noGrp="1"/>
          </p:cNvGraphicFramePr>
          <p:nvPr>
            <p:extLst>
              <p:ext uri="{D42A27DB-BD31-4B8C-83A1-F6EECF244321}">
                <p14:modId xmlns:p14="http://schemas.microsoft.com/office/powerpoint/2010/main" val="1578954139"/>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13.89</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47.68</a:t>
                      </a:r>
                      <a:endParaRPr lang="en-US" sz="1300" dirty="0"/>
                    </a:p>
                  </a:txBody>
                  <a:tcPr marL="65922" marR="65922" marT="32961" marB="32961"/>
                </a:tc>
                <a:tc>
                  <a:txBody>
                    <a:bodyPr/>
                    <a:lstStyle/>
                    <a:p>
                      <a:pPr algn="ctr"/>
                      <a:r>
                        <a:rPr lang="en-US" sz="1800" dirty="0"/>
                        <a:t>$657,969</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27323037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11420</a:t>
            </a:r>
          </a:p>
        </p:txBody>
      </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14%</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3104E30-3B57-402D-9C0F-00017FB25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CA0D27-FFD3-4AEB-BE43-2033D314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0AE2B830-D80D-4E53-A8D5-676E1523BC63}"/>
              </a:ext>
            </a:extLst>
          </p:cNvPr>
          <p:cNvGraphicFramePr>
            <a:graphicFrameLocks noGrp="1"/>
          </p:cNvGraphicFramePr>
          <p:nvPr>
            <p:extLst>
              <p:ext uri="{D42A27DB-BD31-4B8C-83A1-F6EECF244321}">
                <p14:modId xmlns:p14="http://schemas.microsoft.com/office/powerpoint/2010/main" val="816407834"/>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12.07</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47.21</a:t>
                      </a:r>
                      <a:endParaRPr lang="en-US" sz="1300" dirty="0"/>
                    </a:p>
                  </a:txBody>
                  <a:tcPr marL="65922" marR="65922" marT="32961" marB="32961"/>
                </a:tc>
                <a:tc>
                  <a:txBody>
                    <a:bodyPr/>
                    <a:lstStyle/>
                    <a:p>
                      <a:pPr algn="ctr"/>
                      <a:r>
                        <a:rPr lang="en-US" sz="1800" dirty="0"/>
                        <a:t>$604,603</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16192378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SEASONALITY</a:t>
            </a:r>
          </a:p>
        </p:txBody>
      </p:sp>
      <p:sp>
        <p:nvSpPr>
          <p:cNvPr id="5" name="TextBox 4">
            <a:extLst>
              <a:ext uri="{FF2B5EF4-FFF2-40B4-BE49-F238E27FC236}">
                <a16:creationId xmlns:a16="http://schemas.microsoft.com/office/drawing/2014/main" id="{EF17811D-B7B9-4647-80F4-09BDB6D3FEE3}"/>
              </a:ext>
            </a:extLst>
          </p:cNvPr>
          <p:cNvSpPr txBox="1"/>
          <p:nvPr/>
        </p:nvSpPr>
        <p:spPr>
          <a:xfrm>
            <a:off x="965199" y="2470248"/>
            <a:ext cx="4702175"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For maximum return</a:t>
            </a:r>
          </a:p>
          <a:p>
            <a:pPr marL="742950" lvl="1" indent="-228600">
              <a:lnSpc>
                <a:spcPct val="90000"/>
              </a:lnSpc>
              <a:spcAft>
                <a:spcPts val="600"/>
              </a:spcAft>
              <a:buFont typeface="Arial" panose="020B0604020202020204" pitchFamily="34" charset="0"/>
              <a:buChar char="•"/>
            </a:pPr>
            <a:r>
              <a:rPr lang="en-US" sz="2400" dirty="0"/>
              <a:t>Sell at he beginning of a year </a:t>
            </a:r>
          </a:p>
          <a:p>
            <a:pPr marL="742950" lvl="1" indent="-228600">
              <a:lnSpc>
                <a:spcPct val="90000"/>
              </a:lnSpc>
              <a:spcAft>
                <a:spcPts val="600"/>
              </a:spcAft>
              <a:buFont typeface="Arial" panose="020B0604020202020204" pitchFamily="34" charset="0"/>
              <a:buChar char="•"/>
            </a:pPr>
            <a:r>
              <a:rPr lang="en-US" sz="2400" dirty="0"/>
              <a:t>Buy towards the end of a year</a:t>
            </a:r>
          </a:p>
        </p:txBody>
      </p:sp>
      <p:sp>
        <p:nvSpPr>
          <p:cNvPr id="23" name="Freeform: Shape 2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095"/>
          <a:stretch/>
        </p:blipFill>
        <p:spPr bwMode="auto">
          <a:xfrm>
            <a:off x="7535330" y="2439506"/>
            <a:ext cx="3217333" cy="25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167485"/>
          </a:xfrm>
        </p:spPr>
        <p:txBody>
          <a:bodyPr vert="horz" lIns="91440" tIns="45720" rIns="91440" bIns="45720" rtlCol="0">
            <a:normAutofit fontScale="92500" lnSpcReduction="10000"/>
          </a:bodyPr>
          <a:lstStyle/>
          <a:p>
            <a:r>
              <a:rPr lang="en-US" sz="2000" dirty="0"/>
              <a:t>Invest in following zip codes:</a:t>
            </a:r>
          </a:p>
          <a:p>
            <a:endParaRPr lang="en-US" sz="2000" dirty="0"/>
          </a:p>
          <a:p>
            <a:endParaRPr lang="en-US" sz="2000" dirty="0"/>
          </a:p>
          <a:p>
            <a:endParaRPr lang="en-US" sz="2000" dirty="0"/>
          </a:p>
          <a:p>
            <a:endParaRPr lang="en-US" sz="2000" dirty="0"/>
          </a:p>
          <a:p>
            <a:endParaRPr lang="en-US" sz="2000" dirty="0"/>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Rule of thumb:</a:t>
            </a:r>
          </a:p>
          <a:p>
            <a:pPr lvl="1"/>
            <a:r>
              <a:rPr lang="en-US" sz="2000" dirty="0"/>
              <a:t>Go to </a:t>
            </a:r>
            <a:r>
              <a:rPr lang="en-US" sz="2000" b="1" dirty="0"/>
              <a:t>southeast</a:t>
            </a:r>
            <a:r>
              <a:rPr lang="en-US" sz="2000" dirty="0"/>
              <a:t> part of Queens for good investment opportunity.</a:t>
            </a:r>
          </a:p>
          <a:p>
            <a:pPr lvl="1"/>
            <a:r>
              <a:rPr lang="en-US" sz="2000" dirty="0"/>
              <a:t>Some of the house are </a:t>
            </a:r>
            <a:r>
              <a:rPr lang="en-US" sz="2000" b="1" dirty="0"/>
              <a:t>overvalued</a:t>
            </a:r>
            <a:r>
              <a:rPr lang="en-US" sz="2000" dirty="0"/>
              <a:t>, and </a:t>
            </a:r>
            <a:r>
              <a:rPr lang="en-US" sz="2000" b="1" dirty="0"/>
              <a:t>awaits correction</a:t>
            </a:r>
            <a:r>
              <a:rPr lang="en-US" sz="2000" dirty="0"/>
              <a:t>, be careful of those houses.</a:t>
            </a:r>
          </a:p>
          <a:p>
            <a:pPr lvl="1"/>
            <a:r>
              <a:rPr lang="en-US" sz="2000" dirty="0"/>
              <a:t>For maximum return</a:t>
            </a:r>
          </a:p>
          <a:p>
            <a:pPr marL="1200150" lvl="2" indent="-285750">
              <a:buFontTx/>
              <a:buChar char="-"/>
            </a:pPr>
            <a:r>
              <a:rPr lang="en-US" b="1" dirty="0"/>
              <a:t>Sell</a:t>
            </a:r>
            <a:r>
              <a:rPr lang="en-US" dirty="0"/>
              <a:t> at the </a:t>
            </a:r>
            <a:r>
              <a:rPr lang="en-US" b="1" dirty="0"/>
              <a:t>beginning</a:t>
            </a:r>
            <a:r>
              <a:rPr lang="en-US" dirty="0"/>
              <a:t> of a year </a:t>
            </a:r>
          </a:p>
          <a:p>
            <a:pPr marL="1200150" lvl="2" indent="-285750">
              <a:buFontTx/>
              <a:buChar char="-"/>
            </a:pPr>
            <a:r>
              <a:rPr lang="en-US" b="1" dirty="0"/>
              <a:t>Buy</a:t>
            </a:r>
            <a:r>
              <a:rPr lang="en-US" dirty="0"/>
              <a:t> towards the </a:t>
            </a:r>
            <a:r>
              <a:rPr lang="en-US" b="1" dirty="0"/>
              <a:t>end</a:t>
            </a:r>
            <a:r>
              <a:rPr lang="en-US" dirty="0"/>
              <a:t> of a year</a:t>
            </a:r>
          </a:p>
          <a:p>
            <a:pPr lvl="2"/>
            <a:endParaRPr lang="en-US" sz="1600" dirty="0"/>
          </a:p>
          <a:p>
            <a:pPr lvl="1"/>
            <a:endParaRPr lang="en-US" sz="2000" dirty="0"/>
          </a:p>
        </p:txBody>
      </p:sp>
      <p:graphicFrame>
        <p:nvGraphicFramePr>
          <p:cNvPr id="7" name="Table 6">
            <a:extLst>
              <a:ext uri="{FF2B5EF4-FFF2-40B4-BE49-F238E27FC236}">
                <a16:creationId xmlns:a16="http://schemas.microsoft.com/office/drawing/2014/main" id="{88A52B17-6A0C-478D-BF4E-EA37AF2B8AA9}"/>
              </a:ext>
            </a:extLst>
          </p:cNvPr>
          <p:cNvGraphicFramePr/>
          <p:nvPr>
            <p:extLst>
              <p:ext uri="{D42A27DB-BD31-4B8C-83A1-F6EECF244321}">
                <p14:modId xmlns:p14="http://schemas.microsoft.com/office/powerpoint/2010/main" val="1288879145"/>
              </p:ext>
            </p:extLst>
          </p:nvPr>
        </p:nvGraphicFramePr>
        <p:xfrm>
          <a:off x="7540069" y="1003851"/>
          <a:ext cx="2913155" cy="158730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332005">
                  <a:extLst>
                    <a:ext uri="{9D8B030D-6E8A-4147-A177-3AD203B41FA5}">
                      <a16:colId xmlns:a16="http://schemas.microsoft.com/office/drawing/2014/main" val="917951466"/>
                    </a:ext>
                  </a:extLst>
                </a:gridCol>
                <a:gridCol w="1581150">
                  <a:extLst>
                    <a:ext uri="{9D8B030D-6E8A-4147-A177-3AD203B41FA5}">
                      <a16:colId xmlns:a16="http://schemas.microsoft.com/office/drawing/2014/main" val="2380298698"/>
                    </a:ext>
                  </a:extLst>
                </a:gridCol>
              </a:tblGrid>
              <a:tr h="264551">
                <a:tc>
                  <a:txBody>
                    <a:bodyPr/>
                    <a:lstStyle/>
                    <a:p>
                      <a:pPr algn="ctr" fontAlgn="b">
                        <a:spcBef>
                          <a:spcPts val="0"/>
                        </a:spcBef>
                        <a:spcAft>
                          <a:spcPts val="0"/>
                        </a:spcAft>
                      </a:pPr>
                      <a:r>
                        <a:rPr lang="en-US" sz="1500" u="none" strike="noStrike" dirty="0">
                          <a:effectLst/>
                        </a:rPr>
                        <a:t>Zip Code</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tc>
                  <a:txBody>
                    <a:bodyPr/>
                    <a:lstStyle/>
                    <a:p>
                      <a:pPr algn="ctr" fontAlgn="b">
                        <a:spcBef>
                          <a:spcPts val="0"/>
                        </a:spcBef>
                        <a:spcAft>
                          <a:spcPts val="0"/>
                        </a:spcAft>
                      </a:pPr>
                      <a:r>
                        <a:rPr lang="en-US" sz="1500" u="none" strike="noStrike" dirty="0">
                          <a:effectLst/>
                        </a:rPr>
                        <a:t>Forecasted ROI</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extLst>
                  <a:ext uri="{0D108BD9-81ED-4DB2-BD59-A6C34878D82A}">
                    <a16:rowId xmlns:a16="http://schemas.microsoft.com/office/drawing/2014/main" val="3912299546"/>
                  </a:ext>
                </a:extLst>
              </a:tr>
              <a:tr h="264551">
                <a:tc>
                  <a:txBody>
                    <a:bodyPr/>
                    <a:lstStyle/>
                    <a:p>
                      <a:pPr algn="ctr" fontAlgn="b">
                        <a:spcBef>
                          <a:spcPts val="0"/>
                        </a:spcBef>
                        <a:spcAft>
                          <a:spcPts val="0"/>
                        </a:spcAft>
                      </a:pPr>
                      <a:r>
                        <a:rPr lang="en-US" sz="1500" u="none" strike="noStrike" dirty="0">
                          <a:effectLst/>
                        </a:rPr>
                        <a:t>11428</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34.26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585781767"/>
                  </a:ext>
                </a:extLst>
              </a:tr>
              <a:tr h="264551">
                <a:tc>
                  <a:txBody>
                    <a:bodyPr/>
                    <a:lstStyle/>
                    <a:p>
                      <a:pPr algn="ctr" fontAlgn="b">
                        <a:spcBef>
                          <a:spcPts val="0"/>
                        </a:spcBef>
                        <a:spcAft>
                          <a:spcPts val="0"/>
                        </a:spcAft>
                      </a:pPr>
                      <a:r>
                        <a:rPr lang="en-US" sz="1500" u="none" strike="noStrike">
                          <a:effectLst/>
                        </a:rPr>
                        <a:t>11369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26.22</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519247302"/>
                  </a:ext>
                </a:extLst>
              </a:tr>
              <a:tr h="264551">
                <a:tc>
                  <a:txBody>
                    <a:bodyPr/>
                    <a:lstStyle/>
                    <a:p>
                      <a:pPr algn="ctr" fontAlgn="b">
                        <a:spcBef>
                          <a:spcPts val="0"/>
                        </a:spcBef>
                        <a:spcAft>
                          <a:spcPts val="0"/>
                        </a:spcAft>
                      </a:pPr>
                      <a:r>
                        <a:rPr lang="en-US" sz="1500" u="none" strike="noStrike">
                          <a:effectLst/>
                        </a:rPr>
                        <a:t>11429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22.45</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250605030"/>
                  </a:ext>
                </a:extLst>
              </a:tr>
              <a:tr h="264551">
                <a:tc>
                  <a:txBody>
                    <a:bodyPr/>
                    <a:lstStyle/>
                    <a:p>
                      <a:pPr algn="ctr" fontAlgn="b">
                        <a:spcBef>
                          <a:spcPts val="0"/>
                        </a:spcBef>
                        <a:spcAft>
                          <a:spcPts val="0"/>
                        </a:spcAft>
                      </a:pPr>
                      <a:r>
                        <a:rPr lang="en-US" sz="1500" u="none" strike="noStrike">
                          <a:effectLst/>
                        </a:rPr>
                        <a:t>11426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13.89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730450299"/>
                  </a:ext>
                </a:extLst>
              </a:tr>
              <a:tr h="264551">
                <a:tc>
                  <a:txBody>
                    <a:bodyPr/>
                    <a:lstStyle/>
                    <a:p>
                      <a:pPr algn="ctr" fontAlgn="b">
                        <a:spcBef>
                          <a:spcPts val="0"/>
                        </a:spcBef>
                        <a:spcAft>
                          <a:spcPts val="0"/>
                        </a:spcAft>
                      </a:pPr>
                      <a:r>
                        <a:rPr lang="en-US" sz="1500" u="none" strike="noStrike">
                          <a:effectLst/>
                        </a:rPr>
                        <a:t>11420</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12.07</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003644738"/>
                  </a:ext>
                </a:extLst>
              </a:tr>
            </a:tbl>
          </a:graphicData>
        </a:graphic>
      </p:graphicFrame>
    </p:spTree>
    <p:extLst>
      <p:ext uri="{BB962C8B-B14F-4D97-AF65-F5344CB8AC3E}">
        <p14:creationId xmlns:p14="http://schemas.microsoft.com/office/powerpoint/2010/main" val="29287024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pPr marL="0" indent="0">
              <a:buNone/>
            </a:pPr>
            <a:r>
              <a:rPr lang="en-US" sz="2400" dirty="0"/>
              <a:t>New York City is among the most expensive and competitive housing markets in the USA. </a:t>
            </a:r>
          </a:p>
          <a:p>
            <a:pPr marL="0" indent="0">
              <a:buNone/>
            </a:pPr>
            <a:endParaRPr lang="en-US" sz="1600" dirty="0"/>
          </a:p>
          <a:p>
            <a:pPr>
              <a:lnSpc>
                <a:spcPct val="150000"/>
              </a:lnSpc>
            </a:pPr>
            <a:r>
              <a:rPr lang="en-US" sz="2000" dirty="0"/>
              <a:t>Experts predicting strong property appreciation.</a:t>
            </a:r>
          </a:p>
          <a:p>
            <a:pPr>
              <a:lnSpc>
                <a:spcPct val="150000"/>
              </a:lnSpc>
            </a:pPr>
            <a:r>
              <a:rPr lang="en-US" sz="2000" dirty="0"/>
              <a:t>Home prices are still low compared to where they were last year.</a:t>
            </a:r>
          </a:p>
          <a:p>
            <a:pPr>
              <a:lnSpc>
                <a:spcPct val="150000"/>
              </a:lnSpc>
            </a:pPr>
            <a:r>
              <a:rPr lang="en-US" sz="2000" dirty="0"/>
              <a:t>52% price appropriation as per Zillow Home Value Index.</a:t>
            </a:r>
          </a:p>
          <a:p>
            <a:endParaRPr lang="en-US" sz="1600" dirty="0"/>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808894" y="116058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kern="1200" dirty="0">
                <a:solidFill>
                  <a:srgbClr val="4472C4"/>
                </a:solidFill>
                <a:effectLst/>
                <a:latin typeface="Calibri Light" panose="020F0302020204030204" pitchFamily="34" charset="0"/>
                <a:ea typeface="+mj-ea"/>
                <a:cs typeface="+mj-cs"/>
              </a:rPr>
              <a:t>RELATIVE STANDARD DAVIATION</a:t>
            </a:r>
            <a:endParaRPr lang="en-US" sz="8000" dirty="0">
              <a:solidFill>
                <a:srgbClr val="4472C4"/>
              </a:solidFill>
            </a:endParaRP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Standard deviation expressed in percent and is obtained by multiplying the standard deviation by 100 and dividing this product by the average.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50" y="-65791"/>
            <a:ext cx="863877" cy="863877"/>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4604758-BAC0-4695-A7A5-13AF6D04D929}"/>
              </a:ext>
            </a:extLst>
          </p:cNvPr>
          <p:cNvPicPr>
            <a:picLocks noChangeAspect="1"/>
          </p:cNvPicPr>
          <p:nvPr/>
        </p:nvPicPr>
        <p:blipFill>
          <a:blip r:embed="rId4"/>
          <a:stretch>
            <a:fillRect/>
          </a:stretch>
        </p:blipFill>
        <p:spPr>
          <a:xfrm>
            <a:off x="1475459" y="3909022"/>
            <a:ext cx="5076825" cy="1314450"/>
          </a:xfrm>
          <a:prstGeom prst="rect">
            <a:avLst/>
          </a:prstGeom>
        </p:spPr>
      </p:pic>
      <p:pic>
        <p:nvPicPr>
          <p:cNvPr id="6" name="Picture 5">
            <a:extLst>
              <a:ext uri="{FF2B5EF4-FFF2-40B4-BE49-F238E27FC236}">
                <a16:creationId xmlns:a16="http://schemas.microsoft.com/office/drawing/2014/main" id="{3771D716-55DD-4563-9DBF-1324776AC41E}"/>
              </a:ext>
            </a:extLst>
          </p:cNvPr>
          <p:cNvPicPr>
            <a:picLocks noChangeAspect="1"/>
          </p:cNvPicPr>
          <p:nvPr/>
        </p:nvPicPr>
        <p:blipFill rotWithShape="1">
          <a:blip r:embed="rId5"/>
          <a:srcRect l="30575" r="32094"/>
          <a:stretch/>
        </p:blipFill>
        <p:spPr>
          <a:xfrm>
            <a:off x="7939129" y="-9537"/>
            <a:ext cx="4276725" cy="6933328"/>
          </a:xfrm>
          <a:prstGeom prst="rect">
            <a:avLst/>
          </a:prstGeom>
        </p:spPr>
      </p:pic>
    </p:spTree>
    <p:extLst>
      <p:ext uri="{BB962C8B-B14F-4D97-AF65-F5344CB8AC3E}">
        <p14:creationId xmlns:p14="http://schemas.microsoft.com/office/powerpoint/2010/main" val="2407142851"/>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4384039" y="365125"/>
            <a:ext cx="7164493" cy="1325563"/>
          </a:xfrm>
        </p:spPr>
        <p:txBody>
          <a:bodyPr>
            <a:normAutofit/>
          </a:bodyPr>
          <a:lstStyle/>
          <a:p>
            <a:r>
              <a:rPr lang="en-US" sz="4800" kern="1200" dirty="0">
                <a:solidFill>
                  <a:srgbClr val="FFFFFF"/>
                </a:solidFill>
                <a:effectLst/>
                <a:latin typeface="Calibri Light" panose="020F0302020204030204" pitchFamily="34" charset="0"/>
                <a:ea typeface="+mj-ea"/>
                <a:cs typeface="+mj-cs"/>
              </a:rPr>
              <a:t>SUPPORT AND RESISTANCE</a:t>
            </a:r>
            <a:endParaRPr lang="en-US" sz="9600" dirty="0">
              <a:solidFill>
                <a:srgbClr val="FFFFFF"/>
              </a:solidFill>
            </a:endParaRPr>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4387515" y="2022601"/>
            <a:ext cx="7161017" cy="4154361"/>
          </a:xfrm>
        </p:spPr>
        <p:txBody>
          <a:bodyPr>
            <a:normAutofit/>
          </a:bodyPr>
          <a:lstStyle/>
          <a:p>
            <a:r>
              <a:rPr lang="en-US" sz="2000" dirty="0"/>
              <a:t>Support is a price level where a downtrend can be expected to pause due to a concentration of demand or buying interest. As the price of assets drops, demand increases, thus forming the support line. Meanwhile, resistance zones arise due to selling interest when prices have increased, investors are not willing to invest in that asset beyond that price.</a:t>
            </a:r>
          </a:p>
          <a:p>
            <a:r>
              <a:rPr lang="en-US" sz="2000" dirty="0"/>
              <a:t>Once an area or "zone" of support or resistance has been identified, those price levels can serve as potential entry or exit points because, as a price reaches a point of support or resistance, it will do one of two things -</a:t>
            </a:r>
          </a:p>
          <a:p>
            <a:pPr lvl="1"/>
            <a:r>
              <a:rPr lang="en-US" sz="2000"/>
              <a:t>bounce back away from the support or resistance level, or</a:t>
            </a:r>
          </a:p>
          <a:p>
            <a:pPr lvl="1"/>
            <a:r>
              <a:rPr lang="en-US" sz="2000"/>
              <a:t>violate the price level and continue in its direction, until it hits the next support or resistance level.</a:t>
            </a:r>
          </a:p>
        </p:txBody>
      </p:sp>
    </p:spTree>
    <p:extLst>
      <p:ext uri="{BB962C8B-B14F-4D97-AF65-F5344CB8AC3E}">
        <p14:creationId xmlns:p14="http://schemas.microsoft.com/office/powerpoint/2010/main" val="3135688740"/>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879693" y="4733660"/>
            <a:ext cx="6829520" cy="862031"/>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SUMMARY</a:t>
            </a:r>
          </a:p>
        </p:txBody>
      </p:sp>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60601A74-6E4C-4FB7-A859-F3B523ADBA8B}"/>
              </a:ext>
            </a:extLst>
          </p:cNvPr>
          <p:cNvSpPr txBox="1">
            <a:spLocks/>
          </p:cNvSpPr>
          <p:nvPr/>
        </p:nvSpPr>
        <p:spPr>
          <a:xfrm>
            <a:off x="4879693" y="5461741"/>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Invest in properties in these zip codes.</a:t>
            </a:r>
          </a:p>
        </p:txBody>
      </p:sp>
      <p:pic>
        <p:nvPicPr>
          <p:cNvPr id="9220" name="Picture 4">
            <a:extLst>
              <a:ext uri="{FF2B5EF4-FFF2-40B4-BE49-F238E27FC236}">
                <a16:creationId xmlns:a16="http://schemas.microsoft.com/office/drawing/2014/main" id="{209F89D2-2F94-42A1-BE29-D79570299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D4319-E6CC-4501-8F4E-CE3E79958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902" y="0"/>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FC0269FD-85F5-43E6-852F-41C36169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71483"/>
            <a:ext cx="6105093" cy="23357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3D48CB1-7219-4EF4-894E-D9CE87CAF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902" y="233574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0D3BF882-8252-4256-8B2A-7BED863C4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335742"/>
            <a:ext cx="6105098" cy="233574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4E77817-B662-476D-96A4-1043544F2F7E}"/>
              </a:ext>
            </a:extLst>
          </p:cNvPr>
          <p:cNvCxnSpPr>
            <a:cxnSpLocks/>
          </p:cNvCxnSpPr>
          <p:nvPr/>
        </p:nvCxnSpPr>
        <p:spPr>
          <a:xfrm>
            <a:off x="10187282" y="5694096"/>
            <a:ext cx="1633241"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5409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DF60B8D-195B-4B2B-8C72-D1F038F3E9A3}"/>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337" t="2" r="14623" b="1406"/>
          <a:stretch/>
        </p:blipFill>
        <p:spPr>
          <a:xfrm>
            <a:off x="2781300" y="390726"/>
            <a:ext cx="9410700" cy="6076548"/>
          </a:xfrm>
          <a:prstGeom prst="rect">
            <a:avLst/>
          </a:prstGeom>
        </p:spPr>
      </p:pic>
      <p:sp>
        <p:nvSpPr>
          <p:cNvPr id="28" name="Rectangle 2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29648" y="344702"/>
            <a:ext cx="4641631" cy="1466455"/>
          </a:xfrm>
        </p:spPr>
        <p:txBody>
          <a:bodyPr vert="horz" lIns="91440" tIns="45720" rIns="91440" bIns="45720" rtlCol="0" anchor="b">
            <a:normAutofit/>
          </a:bodyPr>
          <a:lstStyle/>
          <a:p>
            <a:r>
              <a:rPr lang="en-US">
                <a:solidFill>
                  <a:schemeClr val="bg1"/>
                </a:solidFill>
              </a:rPr>
              <a:t>Queens County </a:t>
            </a:r>
            <a:endParaRPr lang="en-US" dirty="0">
              <a:solidFill>
                <a:schemeClr val="bg1"/>
              </a:solidFill>
            </a:endParaRPr>
          </a:p>
        </p:txBody>
      </p:sp>
      <p:cxnSp>
        <p:nvCxnSpPr>
          <p:cNvPr id="29" name="Straight Connector 2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480" y="2026431"/>
            <a:ext cx="56893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Content Placeholder 19">
            <a:extLst>
              <a:ext uri="{FF2B5EF4-FFF2-40B4-BE49-F238E27FC236}">
                <a16:creationId xmlns:a16="http://schemas.microsoft.com/office/drawing/2014/main" id="{C716C2DA-00CE-4177-98CF-8F0DD856435E}"/>
              </a:ext>
            </a:extLst>
          </p:cNvPr>
          <p:cNvSpPr>
            <a:spLocks noGrp="1"/>
          </p:cNvSpPr>
          <p:nvPr>
            <p:ph idx="1"/>
          </p:nvPr>
        </p:nvSpPr>
        <p:spPr>
          <a:xfrm>
            <a:off x="460484" y="2329663"/>
            <a:ext cx="4641631" cy="3015849"/>
          </a:xfrm>
        </p:spPr>
        <p:txBody>
          <a:bodyPr>
            <a:normAutofit/>
          </a:bodyPr>
          <a:lstStyle/>
          <a:p>
            <a:pPr marL="0" indent="0">
              <a:buNone/>
            </a:pPr>
            <a:r>
              <a:rPr lang="en-US" sz="1600" dirty="0">
                <a:solidFill>
                  <a:srgbClr val="FFFFFF"/>
                </a:solidFill>
              </a:rPr>
              <a:t>This makes New York as one of the best real estate market for homes to get into.</a:t>
            </a:r>
          </a:p>
          <a:p>
            <a:pPr marL="800100" lvl="1" indent="-342900">
              <a:buFont typeface="+mj-lt"/>
              <a:buAutoNum type="arabicPeriod"/>
            </a:pPr>
            <a:r>
              <a:rPr lang="en-US" sz="1600" dirty="0">
                <a:solidFill>
                  <a:srgbClr val="FFFFFF"/>
                </a:solidFill>
              </a:rPr>
              <a:t>The house prices are relatively low</a:t>
            </a:r>
          </a:p>
          <a:p>
            <a:pPr marL="800100" lvl="1" indent="-342900">
              <a:buFont typeface="+mj-lt"/>
              <a:buAutoNum type="arabicPeriod"/>
            </a:pPr>
            <a:r>
              <a:rPr lang="en-US" sz="1600" dirty="0">
                <a:solidFill>
                  <a:srgbClr val="FFFFFF"/>
                </a:solidFill>
              </a:rPr>
              <a:t>High buyer power</a:t>
            </a:r>
          </a:p>
          <a:p>
            <a:pPr marL="800100" lvl="1" indent="-342900">
              <a:buFont typeface="+mj-lt"/>
              <a:buAutoNum type="arabicPeriod"/>
            </a:pPr>
            <a:r>
              <a:rPr lang="en-US" sz="1600" dirty="0">
                <a:solidFill>
                  <a:srgbClr val="FFFFFF"/>
                </a:solidFill>
              </a:rPr>
              <a:t>Huge inventory of homes</a:t>
            </a:r>
          </a:p>
          <a:p>
            <a:pPr marL="800100" lvl="1" indent="-342900">
              <a:buFont typeface="+mj-lt"/>
              <a:buAutoNum type="arabicPeriod"/>
            </a:pPr>
            <a:r>
              <a:rPr lang="en-US" sz="1600" dirty="0">
                <a:solidFill>
                  <a:srgbClr val="FFFFFF"/>
                </a:solidFill>
              </a:rPr>
              <a:t>Projected uptrend in price leading to higher return on investment.</a:t>
            </a:r>
          </a:p>
          <a:p>
            <a:endParaRPr lang="en-US" sz="2000" dirty="0">
              <a:solidFill>
                <a:srgbClr val="FFFFFF"/>
              </a:solidFill>
            </a:endParaRPr>
          </a:p>
        </p:txBody>
      </p:sp>
      <p:pic>
        <p:nvPicPr>
          <p:cNvPr id="8" name="Picture 7" descr="Chart, line chart&#10;&#10;Description automatically generated">
            <a:extLst>
              <a:ext uri="{FF2B5EF4-FFF2-40B4-BE49-F238E27FC236}">
                <a16:creationId xmlns:a16="http://schemas.microsoft.com/office/drawing/2014/main" id="{66AAF2AD-960A-4344-84C4-734FC1032BCF}"/>
              </a:ext>
            </a:extLst>
          </p:cNvPr>
          <p:cNvPicPr>
            <a:picLocks noChangeAspect="1"/>
          </p:cNvPicPr>
          <p:nvPr/>
        </p:nvPicPr>
        <p:blipFill rotWithShape="1">
          <a:blip r:embed="rId4">
            <a:extLst>
              <a:ext uri="{28A0092B-C50C-407E-A947-70E740481C1C}">
                <a14:useLocalDpi xmlns:a14="http://schemas.microsoft.com/office/drawing/2010/main" val="0"/>
              </a:ext>
            </a:extLst>
          </a:blip>
          <a:srcRect t="-15822" b="-15822"/>
          <a:stretch/>
        </p:blipFill>
        <p:spPr>
          <a:xfrm>
            <a:off x="76200" y="4295512"/>
            <a:ext cx="6491072" cy="2706462"/>
          </a:xfrm>
          <a:prstGeom prst="rect">
            <a:avLst/>
          </a:prstGeom>
        </p:spPr>
      </p:pic>
    </p:spTree>
    <p:extLst>
      <p:ext uri="{BB962C8B-B14F-4D97-AF65-F5344CB8AC3E}">
        <p14:creationId xmlns:p14="http://schemas.microsoft.com/office/powerpoint/2010/main" val="428336522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three years. </a:t>
            </a:r>
          </a:p>
          <a:p>
            <a:r>
              <a:rPr lang="en-US" sz="1600" dirty="0"/>
              <a:t>They want to isolate and invest in properties with the highest return on investment potential based on geographical location close to their operation base in Queens.</a:t>
            </a:r>
          </a:p>
          <a:p>
            <a:r>
              <a:rPr lang="en-US" sz="1600" dirty="0"/>
              <a:t>All 55 zip codes of Queens county of New York were considered.</a:t>
            </a:r>
          </a:p>
          <a:p>
            <a:endParaRPr lang="en-US" sz="2000" dirty="0"/>
          </a:p>
          <a:p>
            <a:endParaRPr lang="en-US" sz="2000" dirty="0"/>
          </a:p>
          <a:p>
            <a:r>
              <a:rPr lang="en-US" sz="2000" dirty="0"/>
              <a:t>This analysis will recommend top five zip codes based on return-on-investment potential.</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77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a:t>
            </a:r>
          </a:p>
          <a:p>
            <a:pPr lvl="1"/>
            <a:r>
              <a:rPr lang="en-US" sz="3600" dirty="0"/>
              <a:t>ARIMA </a:t>
            </a:r>
            <a:r>
              <a:rPr lang="en-US" sz="1500" dirty="0">
                <a:latin typeface="+mj-lt"/>
              </a:rPr>
              <a:t>(</a:t>
            </a:r>
            <a:r>
              <a:rPr lang="en-US" sz="1500" i="0" dirty="0">
                <a:solidFill>
                  <a:srgbClr val="202122"/>
                </a:solidFill>
                <a:effectLst/>
                <a:latin typeface="+mj-lt"/>
              </a:rPr>
              <a:t>autoregressive integrated moving average</a:t>
            </a:r>
            <a:r>
              <a:rPr lang="en-US" sz="15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2"/>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2341" y="584416"/>
            <a:ext cx="6985222" cy="3038572"/>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282" y="3698948"/>
            <a:ext cx="7009670" cy="2225570"/>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310660" y="4674609"/>
            <a:ext cx="11834447" cy="2002422"/>
          </a:xfrm>
        </p:spPr>
        <p:txBody>
          <a:bodyPr vert="horz" lIns="91440" tIns="45720" rIns="91440" bIns="45720" rtlCol="0">
            <a:normAutofit/>
          </a:bodyPr>
          <a:lstStyle/>
          <a:p>
            <a:r>
              <a:rPr lang="en-US" sz="1800" dirty="0"/>
              <a:t>Risk:</a:t>
            </a:r>
          </a:p>
          <a:p>
            <a:pPr lvl="1"/>
            <a:r>
              <a:rPr lang="en-US" sz="1400" dirty="0"/>
              <a:t>Cost is the value on April 30, 2021.</a:t>
            </a:r>
          </a:p>
          <a:p>
            <a:pPr lvl="1"/>
            <a:r>
              <a:rPr lang="en-US" sz="1400" dirty="0"/>
              <a:t>revenue is assumed to the mean forecasted value after three years.</a:t>
            </a:r>
          </a:p>
          <a:p>
            <a:pPr lvl="1"/>
            <a:r>
              <a:rPr lang="en-US" sz="1400" dirty="0"/>
              <a:t>Then relative standard deviation is taken of the return on investment on upper confidence level and lower confidence level respectively as a proxy of risk of investment.</a:t>
            </a:r>
            <a:endParaRPr lang="en-US" sz="1800" dirty="0"/>
          </a:p>
          <a:p>
            <a:r>
              <a:rPr lang="en-US" sz="1800" dirty="0"/>
              <a:t>Top five zip codes is isolated based on best 15 ROI and then selecting top 5 of the based on lowest risk.</a:t>
            </a:r>
          </a:p>
        </p:txBody>
      </p:sp>
      <p:pic>
        <p:nvPicPr>
          <p:cNvPr id="9" name="Picture 8" descr="A screenshot of a computer&#10;&#10;Description automatically generated with medium confidence">
            <a:extLst>
              <a:ext uri="{FF2B5EF4-FFF2-40B4-BE49-F238E27FC236}">
                <a16:creationId xmlns:a16="http://schemas.microsoft.com/office/drawing/2014/main" id="{C11FFF7D-C857-439A-857A-3B35FBAA83C6}"/>
              </a:ext>
            </a:extLst>
          </p:cNvPr>
          <p:cNvPicPr>
            <a:picLocks noChangeAspect="1"/>
          </p:cNvPicPr>
          <p:nvPr/>
        </p:nvPicPr>
        <p:blipFill rotWithShape="1">
          <a:blip r:embed="rId3"/>
          <a:srcRect l="4056" t="6579" r="5882" b="3741"/>
          <a:stretch/>
        </p:blipFill>
        <p:spPr>
          <a:xfrm>
            <a:off x="370064" y="2002422"/>
            <a:ext cx="3457575" cy="1922215"/>
          </a:xfrm>
          <a:prstGeom prst="rect">
            <a:avLst/>
          </a:prstGeom>
        </p:spPr>
      </p:pic>
      <p:pic>
        <p:nvPicPr>
          <p:cNvPr id="1030" name="Picture 6">
            <a:extLst>
              <a:ext uri="{FF2B5EF4-FFF2-40B4-BE49-F238E27FC236}">
                <a16:creationId xmlns:a16="http://schemas.microsoft.com/office/drawing/2014/main" id="{90D7AC54-1AB7-4CC1-8BF4-DD3694D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68" y="2002422"/>
            <a:ext cx="8204639" cy="244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92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Huge ROI potential.</a:t>
            </a:r>
          </a:p>
          <a:p>
            <a:pPr marL="285750" indent="-285750">
              <a:lnSpc>
                <a:spcPct val="150000"/>
              </a:lnSpc>
              <a:buFont typeface="Arial" panose="020B0604020202020204" pitchFamily="34" charset="0"/>
              <a:buChar char="•"/>
            </a:pPr>
            <a:r>
              <a:rPr lang="en-US" dirty="0"/>
              <a:t>Observed ROI – 12%</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428A377F-F187-4142-8E0B-1EB72422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73787F-9EFD-41FE-9283-FFFFF202B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1229"/>
            <a:ext cx="6717323" cy="25766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C95961CB-FF6D-4BC8-8421-12DBDB5C97D9}"/>
              </a:ext>
            </a:extLst>
          </p:cNvPr>
          <p:cNvGraphicFramePr>
            <a:graphicFrameLocks noGrp="1"/>
          </p:cNvGraphicFramePr>
          <p:nvPr>
            <p:extLst>
              <p:ext uri="{D42A27DB-BD31-4B8C-83A1-F6EECF244321}">
                <p14:modId xmlns:p14="http://schemas.microsoft.com/office/powerpoint/2010/main" val="2192109183"/>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34.26</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47.32</a:t>
                      </a:r>
                      <a:endParaRPr lang="en-US" sz="1300" dirty="0"/>
                    </a:p>
                  </a:txBody>
                  <a:tcPr marL="65922" marR="65922" marT="32961" marB="32961"/>
                </a:tc>
                <a:tc>
                  <a:txBody>
                    <a:bodyPr/>
                    <a:lstStyle/>
                    <a:p>
                      <a:pPr algn="ctr"/>
                      <a:r>
                        <a:rPr lang="en-US" sz="1800" dirty="0"/>
                        <a:t>$623,049</a:t>
                      </a:r>
                    </a:p>
                  </a:txBody>
                  <a:tcPr marL="65922" marR="65922" marT="32961" marB="32961"/>
                </a:tc>
                <a:extLst>
                  <a:ext uri="{0D108BD9-81ED-4DB2-BD59-A6C34878D82A}">
                    <a16:rowId xmlns:a16="http://schemas.microsoft.com/office/drawing/2014/main" val="4080540448"/>
                  </a:ext>
                </a:extLst>
              </a:tr>
            </a:tbl>
          </a:graphicData>
        </a:graphic>
      </p:graphicFrame>
      <p:sp>
        <p:nvSpPr>
          <p:cNvPr id="18" name="Title 1">
            <a:extLst>
              <a:ext uri="{FF2B5EF4-FFF2-40B4-BE49-F238E27FC236}">
                <a16:creationId xmlns:a16="http://schemas.microsoft.com/office/drawing/2014/main" id="{CB3A0430-FEB3-4C86-8CC0-5F52EBD0A9B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11428</a:t>
            </a:r>
          </a:p>
        </p:txBody>
      </p:sp>
    </p:spTree>
    <p:extLst>
      <p:ext uri="{BB962C8B-B14F-4D97-AF65-F5344CB8AC3E}">
        <p14:creationId xmlns:p14="http://schemas.microsoft.com/office/powerpoint/2010/main" val="162857156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829</TotalTime>
  <Words>1311</Words>
  <Application>Microsoft Office PowerPoint</Application>
  <PresentationFormat>Widescreen</PresentationFormat>
  <Paragraphs>209</Paragraphs>
  <Slides>23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Deducing Investment Opportunity for a Real Estate Investment Company</vt:lpstr>
      <vt:lpstr>INDUSTRY OVERVIEW</vt:lpstr>
      <vt:lpstr>Queens County </vt:lpstr>
      <vt:lpstr>BUSINESS PROBLEM</vt:lpstr>
      <vt:lpstr>METHODOLOGY</vt:lpstr>
      <vt:lpstr>Queens County New York</vt:lpstr>
      <vt:lpstr>QUEENS COUNTY OVERVIEW</vt:lpstr>
      <vt:lpstr>SELECTION CRITERIA</vt:lpstr>
      <vt:lpstr>PowerPoint Presentation</vt:lpstr>
      <vt:lpstr>PowerPoint Presentation</vt:lpstr>
      <vt:lpstr>11429</vt:lpstr>
      <vt:lpstr>11426</vt:lpstr>
      <vt:lpstr>11420</vt:lpstr>
      <vt:lpstr>ON A MAP</vt:lpstr>
      <vt:lpstr>SEASONALITY</vt:lpstr>
      <vt:lpstr>RECOMMENDATION</vt:lpstr>
      <vt:lpstr>NEXT STEPS</vt:lpstr>
      <vt:lpstr>THANK YOU</vt:lpstr>
      <vt:lpstr>APPENDIX</vt:lpstr>
      <vt:lpstr>RELATIVE STANDARD DAVIATION</vt:lpstr>
      <vt:lpstr>SUPPORT AND RESISTANCE</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2021-06-27T16:03:41Z</dcterms:modified>
</cp:coreProperties>
</file>